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962" r:id="rId5"/>
    <p:sldMasterId id="2147483981" r:id="rId6"/>
    <p:sldMasterId id="2147484002" r:id="rId7"/>
  </p:sldMasterIdLst>
  <p:notesMasterIdLst>
    <p:notesMasterId r:id="rId38"/>
  </p:notesMasterIdLst>
  <p:sldIdLst>
    <p:sldId id="4160" r:id="rId8"/>
    <p:sldId id="294" r:id="rId9"/>
    <p:sldId id="3114" r:id="rId10"/>
    <p:sldId id="635" r:id="rId11"/>
    <p:sldId id="4168" r:id="rId12"/>
    <p:sldId id="3422" r:id="rId13"/>
    <p:sldId id="3015" r:id="rId14"/>
    <p:sldId id="773" r:id="rId15"/>
    <p:sldId id="814" r:id="rId16"/>
    <p:sldId id="3424" r:id="rId17"/>
    <p:sldId id="3423" r:id="rId18"/>
    <p:sldId id="702" r:id="rId19"/>
    <p:sldId id="4171" r:id="rId20"/>
    <p:sldId id="4149" r:id="rId21"/>
    <p:sldId id="4119" r:id="rId22"/>
    <p:sldId id="772" r:id="rId23"/>
    <p:sldId id="671" r:id="rId24"/>
    <p:sldId id="674" r:id="rId25"/>
    <p:sldId id="4120" r:id="rId26"/>
    <p:sldId id="4113" r:id="rId27"/>
    <p:sldId id="303" r:id="rId28"/>
    <p:sldId id="307" r:id="rId29"/>
    <p:sldId id="1678" r:id="rId30"/>
    <p:sldId id="4125" r:id="rId31"/>
    <p:sldId id="4169" r:id="rId32"/>
    <p:sldId id="1974" r:id="rId33"/>
    <p:sldId id="4130" r:id="rId34"/>
    <p:sldId id="1977" r:id="rId35"/>
    <p:sldId id="4131" r:id="rId36"/>
    <p:sldId id="740"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ning" id="{28317112-870E-4C79-9D90-14F6B01D2188}">
          <p14:sldIdLst>
            <p14:sldId id="4160"/>
          </p14:sldIdLst>
        </p14:section>
        <p14:section name="CV Tasks" id="{A782232C-2262-B747-9BD4-62EE38F22DDA}">
          <p14:sldIdLst>
            <p14:sldId id="294"/>
            <p14:sldId id="3114"/>
            <p14:sldId id="635"/>
            <p14:sldId id="4168"/>
            <p14:sldId id="3422"/>
            <p14:sldId id="3015"/>
          </p14:sldIdLst>
        </p14:section>
        <p14:section name="Built-in Algorithms &amp; Models" id="{D0290294-1177-7848-B6CD-E6BBEF23A089}">
          <p14:sldIdLst>
            <p14:sldId id="773"/>
            <p14:sldId id="814"/>
            <p14:sldId id="3424"/>
            <p14:sldId id="3423"/>
            <p14:sldId id="702"/>
            <p14:sldId id="4171"/>
            <p14:sldId id="4149"/>
            <p14:sldId id="4119"/>
            <p14:sldId id="772"/>
            <p14:sldId id="671"/>
            <p14:sldId id="674"/>
            <p14:sldId id="4120"/>
            <p14:sldId id="4113"/>
            <p14:sldId id="303"/>
            <p14:sldId id="307"/>
            <p14:sldId id="1678"/>
          </p14:sldIdLst>
        </p14:section>
        <p14:section name="Closing" id="{102AF6D2-AEDE-1F4A-93CE-639C9879D920}">
          <p14:sldIdLst>
            <p14:sldId id="4125"/>
            <p14:sldId id="4169"/>
            <p14:sldId id="1974"/>
            <p14:sldId id="4130"/>
            <p14:sldId id="1977"/>
            <p14:sldId id="4131"/>
            <p14:sldId id="74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tchell Derrey" initials="MD" lastIdx="25" clrIdx="2">
    <p:extLst>
      <p:ext uri="{19B8F6BF-5375-455C-9EA6-DF929625EA0E}">
        <p15:presenceInfo xmlns:p15="http://schemas.microsoft.com/office/powerpoint/2012/main" userId="S::mitchell@silverfoxprod.com::ba2ee660-27ce-40d7-8b8d-1c0a464223e1" providerId="AD"/>
      </p:ext>
    </p:extLst>
  </p:cmAuthor>
  <p:cmAuthor id="3" name="Tasio Guevara" initials="TG" lastIdx="2" clrIdx="3">
    <p:extLst>
      <p:ext uri="{19B8F6BF-5375-455C-9EA6-DF929625EA0E}">
        <p15:presenceInfo xmlns:p15="http://schemas.microsoft.com/office/powerpoint/2012/main" userId="Tasio Gueva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2C374A"/>
    <a:srgbClr val="1C232F"/>
    <a:srgbClr val="44880E"/>
    <a:srgbClr val="EF585D"/>
    <a:srgbClr val="93349D"/>
    <a:srgbClr val="B9AF00"/>
    <a:srgbClr val="FF4869"/>
    <a:srgbClr val="231F20"/>
    <a:srgbClr val="00E9A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5" autoAdjust="0"/>
    <p:restoredTop sz="82418" autoAdjust="0"/>
  </p:normalViewPr>
  <p:slideViewPr>
    <p:cSldViewPr snapToGrid="0" showGuides="1">
      <p:cViewPr>
        <p:scale>
          <a:sx n="112" d="100"/>
          <a:sy n="112" d="100"/>
        </p:scale>
        <p:origin x="1384" y="600"/>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38" d="100"/>
        <a:sy n="138" d="100"/>
      </p:scale>
      <p:origin x="0" y="-27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commentAuthors" Target="commentAuthor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37903C-C936-E641-B252-341F148321D2}" type="doc">
      <dgm:prSet loTypeId="urn:microsoft.com/office/officeart/2005/8/layout/process1" loCatId="" qsTypeId="urn:microsoft.com/office/officeart/2005/8/quickstyle/simple1" qsCatId="simple" csTypeId="urn:microsoft.com/office/officeart/2005/8/colors/accent1_2" csCatId="accent1" phldr="1"/>
      <dgm:spPr/>
    </dgm:pt>
    <dgm:pt modelId="{08E51006-2CFE-1346-86F6-278A12D93CB9}">
      <dgm:prSet phldrT="[文本]"/>
      <dgm:spPr/>
      <dgm:t>
        <a:bodyPr/>
        <a:lstStyle/>
        <a:p>
          <a:pPr algn="ctr"/>
          <a:r>
            <a:rPr lang="zh-CN" altLang="en-US" dirty="0"/>
            <a:t>数据收集，预处理</a:t>
          </a:r>
        </a:p>
      </dgm:t>
    </dgm:pt>
    <dgm:pt modelId="{1355334F-2E87-4147-A877-9C2B47DFC224}" type="parTrans" cxnId="{60274923-AC90-3647-A2BB-EB75BA5FDD50}">
      <dgm:prSet/>
      <dgm:spPr/>
      <dgm:t>
        <a:bodyPr/>
        <a:lstStyle/>
        <a:p>
          <a:endParaRPr lang="zh-CN" altLang="en-US"/>
        </a:p>
      </dgm:t>
    </dgm:pt>
    <dgm:pt modelId="{01CAAB81-AABC-2C43-9FC5-9BF3169163B1}" type="sibTrans" cxnId="{60274923-AC90-3647-A2BB-EB75BA5FDD50}">
      <dgm:prSet/>
      <dgm:spPr/>
      <dgm:t>
        <a:bodyPr/>
        <a:lstStyle/>
        <a:p>
          <a:endParaRPr lang="zh-CN" altLang="en-US"/>
        </a:p>
      </dgm:t>
    </dgm:pt>
    <dgm:pt modelId="{C2B7094D-4612-7944-979A-6AFA6EF49EE3}">
      <dgm:prSet phldrT="[文本]"/>
      <dgm:spPr/>
      <dgm:t>
        <a:bodyPr/>
        <a:lstStyle/>
        <a:p>
          <a:r>
            <a:rPr lang="zh-CN" altLang="en-US" dirty="0"/>
            <a:t>训练集制作</a:t>
          </a:r>
        </a:p>
      </dgm:t>
    </dgm:pt>
    <dgm:pt modelId="{15B43CA6-F067-9742-8375-B0B571D1F142}" type="parTrans" cxnId="{483C3FC3-0B59-9F49-8078-40C41C74792B}">
      <dgm:prSet/>
      <dgm:spPr/>
      <dgm:t>
        <a:bodyPr/>
        <a:lstStyle/>
        <a:p>
          <a:endParaRPr lang="zh-CN" altLang="en-US"/>
        </a:p>
      </dgm:t>
    </dgm:pt>
    <dgm:pt modelId="{A709AF75-BF2B-3746-8CCB-DDEA6D5B84BE}" type="sibTrans" cxnId="{483C3FC3-0B59-9F49-8078-40C41C74792B}">
      <dgm:prSet/>
      <dgm:spPr/>
      <dgm:t>
        <a:bodyPr/>
        <a:lstStyle/>
        <a:p>
          <a:endParaRPr lang="zh-CN" altLang="en-US"/>
        </a:p>
      </dgm:t>
    </dgm:pt>
    <dgm:pt modelId="{3F762C96-0B83-5847-A24A-098AABD1CDC2}">
      <dgm:prSet phldrT="[文本]"/>
      <dgm:spPr/>
      <dgm:t>
        <a:bodyPr/>
        <a:lstStyle/>
        <a:p>
          <a:r>
            <a:rPr lang="zh-CN" altLang="en-US" dirty="0"/>
            <a:t>算法模型构建</a:t>
          </a:r>
        </a:p>
      </dgm:t>
    </dgm:pt>
    <dgm:pt modelId="{7673F350-0AEB-8449-A2D8-F609DEF093D6}" type="parTrans" cxnId="{4544CA62-6DF7-F642-8887-8DD7A49DBE8B}">
      <dgm:prSet/>
      <dgm:spPr/>
      <dgm:t>
        <a:bodyPr/>
        <a:lstStyle/>
        <a:p>
          <a:endParaRPr lang="zh-CN" altLang="en-US"/>
        </a:p>
      </dgm:t>
    </dgm:pt>
    <dgm:pt modelId="{51ADB6E6-17CA-5E4C-B210-334C372631C7}" type="sibTrans" cxnId="{4544CA62-6DF7-F642-8887-8DD7A49DBE8B}">
      <dgm:prSet/>
      <dgm:spPr/>
      <dgm:t>
        <a:bodyPr/>
        <a:lstStyle/>
        <a:p>
          <a:endParaRPr lang="zh-CN" altLang="en-US"/>
        </a:p>
      </dgm:t>
    </dgm:pt>
    <dgm:pt modelId="{3CC04648-CD7A-5E43-AC9F-1E035A92EAE2}">
      <dgm:prSet phldrT="[文本]"/>
      <dgm:spPr/>
      <dgm:t>
        <a:bodyPr/>
        <a:lstStyle/>
        <a:p>
          <a:r>
            <a:rPr lang="zh-CN" altLang="en-US" dirty="0"/>
            <a:t>模型训练，超参数调优</a:t>
          </a:r>
        </a:p>
      </dgm:t>
    </dgm:pt>
    <dgm:pt modelId="{80D411DB-E059-E041-BE5F-AEDA36BE0E04}" type="parTrans" cxnId="{95F6F3B7-74BC-E04B-A991-2C68BAE35E0A}">
      <dgm:prSet/>
      <dgm:spPr/>
      <dgm:t>
        <a:bodyPr/>
        <a:lstStyle/>
        <a:p>
          <a:endParaRPr lang="zh-CN" altLang="en-US"/>
        </a:p>
      </dgm:t>
    </dgm:pt>
    <dgm:pt modelId="{9A156BE1-C73A-374C-83E2-098A257809E3}" type="sibTrans" cxnId="{95F6F3B7-74BC-E04B-A991-2C68BAE35E0A}">
      <dgm:prSet/>
      <dgm:spPr/>
      <dgm:t>
        <a:bodyPr/>
        <a:lstStyle/>
        <a:p>
          <a:endParaRPr lang="zh-CN" altLang="en-US"/>
        </a:p>
      </dgm:t>
    </dgm:pt>
    <dgm:pt modelId="{1F8DE710-B80C-EA42-9ADF-8BAAC194B5A6}">
      <dgm:prSet phldrT="[文本]"/>
      <dgm:spPr/>
      <dgm:t>
        <a:bodyPr/>
        <a:lstStyle/>
        <a:p>
          <a:r>
            <a:rPr lang="zh-CN" altLang="en-US" dirty="0"/>
            <a:t>模型训练，迭代</a:t>
          </a:r>
        </a:p>
      </dgm:t>
    </dgm:pt>
    <dgm:pt modelId="{D32BF634-8297-534E-A3AE-F753D4A86275}" type="parTrans" cxnId="{FD41C046-420A-B74A-8BC0-0BB99373E689}">
      <dgm:prSet/>
      <dgm:spPr/>
      <dgm:t>
        <a:bodyPr/>
        <a:lstStyle/>
        <a:p>
          <a:endParaRPr lang="zh-CN" altLang="en-US"/>
        </a:p>
      </dgm:t>
    </dgm:pt>
    <dgm:pt modelId="{45978C0D-854C-FD45-85D9-743DF5FF7703}" type="sibTrans" cxnId="{FD41C046-420A-B74A-8BC0-0BB99373E689}">
      <dgm:prSet/>
      <dgm:spPr/>
      <dgm:t>
        <a:bodyPr/>
        <a:lstStyle/>
        <a:p>
          <a:endParaRPr lang="zh-CN" altLang="en-US"/>
        </a:p>
      </dgm:t>
    </dgm:pt>
    <dgm:pt modelId="{DE54902F-413B-4D48-9599-21855C34597B}">
      <dgm:prSet phldrT="[文本]"/>
      <dgm:spPr/>
      <dgm:t>
        <a:bodyPr/>
        <a:lstStyle/>
        <a:p>
          <a:r>
            <a:rPr lang="zh-CN" altLang="en-US" dirty="0"/>
            <a:t>模型部署上线</a:t>
          </a:r>
        </a:p>
      </dgm:t>
    </dgm:pt>
    <dgm:pt modelId="{C3DE6ED3-DF18-8D47-8F9C-752D024B24DC}" type="parTrans" cxnId="{F01F98D4-53B2-D143-8E04-4067CA0A9F1D}">
      <dgm:prSet/>
      <dgm:spPr/>
      <dgm:t>
        <a:bodyPr/>
        <a:lstStyle/>
        <a:p>
          <a:endParaRPr lang="zh-CN" altLang="en-US"/>
        </a:p>
      </dgm:t>
    </dgm:pt>
    <dgm:pt modelId="{070C97BE-828D-8C46-AA88-9C2AFB9277C2}" type="sibTrans" cxnId="{F01F98D4-53B2-D143-8E04-4067CA0A9F1D}">
      <dgm:prSet/>
      <dgm:spPr/>
      <dgm:t>
        <a:bodyPr/>
        <a:lstStyle/>
        <a:p>
          <a:endParaRPr lang="zh-CN" altLang="en-US"/>
        </a:p>
      </dgm:t>
    </dgm:pt>
    <dgm:pt modelId="{61C7D6BB-9B80-8A46-9042-F2E33EFEA3B9}" type="pres">
      <dgm:prSet presAssocID="{FA37903C-C936-E641-B252-341F148321D2}" presName="Name0" presStyleCnt="0">
        <dgm:presLayoutVars>
          <dgm:dir/>
          <dgm:resizeHandles val="exact"/>
        </dgm:presLayoutVars>
      </dgm:prSet>
      <dgm:spPr/>
    </dgm:pt>
    <dgm:pt modelId="{BC3828D9-E042-AE47-AB77-3D9D6BFD4456}" type="pres">
      <dgm:prSet presAssocID="{08E51006-2CFE-1346-86F6-278A12D93CB9}" presName="node" presStyleLbl="node1" presStyleIdx="0" presStyleCnt="6" custScaleX="122620">
        <dgm:presLayoutVars>
          <dgm:bulletEnabled val="1"/>
        </dgm:presLayoutVars>
      </dgm:prSet>
      <dgm:spPr/>
    </dgm:pt>
    <dgm:pt modelId="{9DE982B7-89D0-C44F-A521-EF6F1229D89D}" type="pres">
      <dgm:prSet presAssocID="{01CAAB81-AABC-2C43-9FC5-9BF3169163B1}" presName="sibTrans" presStyleLbl="sibTrans2D1" presStyleIdx="0" presStyleCnt="5"/>
      <dgm:spPr/>
    </dgm:pt>
    <dgm:pt modelId="{5C42D177-4A06-1248-B937-77F23492E989}" type="pres">
      <dgm:prSet presAssocID="{01CAAB81-AABC-2C43-9FC5-9BF3169163B1}" presName="connectorText" presStyleLbl="sibTrans2D1" presStyleIdx="0" presStyleCnt="5"/>
      <dgm:spPr/>
    </dgm:pt>
    <dgm:pt modelId="{D2182694-62D4-0949-9E36-E6ECF7C7924A}" type="pres">
      <dgm:prSet presAssocID="{C2B7094D-4612-7944-979A-6AFA6EF49EE3}" presName="node" presStyleLbl="node1" presStyleIdx="1" presStyleCnt="6" custScaleX="118295">
        <dgm:presLayoutVars>
          <dgm:bulletEnabled val="1"/>
        </dgm:presLayoutVars>
      </dgm:prSet>
      <dgm:spPr/>
    </dgm:pt>
    <dgm:pt modelId="{C1CF15F0-AB85-A747-8B11-43ADB6DE6072}" type="pres">
      <dgm:prSet presAssocID="{A709AF75-BF2B-3746-8CCB-DDEA6D5B84BE}" presName="sibTrans" presStyleLbl="sibTrans2D1" presStyleIdx="1" presStyleCnt="5"/>
      <dgm:spPr/>
    </dgm:pt>
    <dgm:pt modelId="{73EA7BE4-CBE1-3643-AE31-8B1F5E052384}" type="pres">
      <dgm:prSet presAssocID="{A709AF75-BF2B-3746-8CCB-DDEA6D5B84BE}" presName="connectorText" presStyleLbl="sibTrans2D1" presStyleIdx="1" presStyleCnt="5"/>
      <dgm:spPr/>
    </dgm:pt>
    <dgm:pt modelId="{04847573-47B8-B747-894D-7546725CFE66}" type="pres">
      <dgm:prSet presAssocID="{3F762C96-0B83-5847-A24A-098AABD1CDC2}" presName="node" presStyleLbl="node1" presStyleIdx="2" presStyleCnt="6">
        <dgm:presLayoutVars>
          <dgm:bulletEnabled val="1"/>
        </dgm:presLayoutVars>
      </dgm:prSet>
      <dgm:spPr/>
    </dgm:pt>
    <dgm:pt modelId="{56747B12-D43C-C946-BD72-BB90F86F9B32}" type="pres">
      <dgm:prSet presAssocID="{51ADB6E6-17CA-5E4C-B210-334C372631C7}" presName="sibTrans" presStyleLbl="sibTrans2D1" presStyleIdx="2" presStyleCnt="5"/>
      <dgm:spPr/>
    </dgm:pt>
    <dgm:pt modelId="{DC775AD5-96BB-4A4E-8712-9C173F237294}" type="pres">
      <dgm:prSet presAssocID="{51ADB6E6-17CA-5E4C-B210-334C372631C7}" presName="connectorText" presStyleLbl="sibTrans2D1" presStyleIdx="2" presStyleCnt="5"/>
      <dgm:spPr/>
    </dgm:pt>
    <dgm:pt modelId="{1D1B0741-7C5C-2E41-8626-235B4A96A91C}" type="pres">
      <dgm:prSet presAssocID="{3CC04648-CD7A-5E43-AC9F-1E035A92EAE2}" presName="node" presStyleLbl="node1" presStyleIdx="3" presStyleCnt="6" custScaleX="115988">
        <dgm:presLayoutVars>
          <dgm:bulletEnabled val="1"/>
        </dgm:presLayoutVars>
      </dgm:prSet>
      <dgm:spPr/>
    </dgm:pt>
    <dgm:pt modelId="{C6B42FA5-AC2B-5545-8DB4-2B6878F2412F}" type="pres">
      <dgm:prSet presAssocID="{9A156BE1-C73A-374C-83E2-098A257809E3}" presName="sibTrans" presStyleLbl="sibTrans2D1" presStyleIdx="3" presStyleCnt="5"/>
      <dgm:spPr/>
    </dgm:pt>
    <dgm:pt modelId="{5B6B1F5A-BE9D-E54F-8F66-A709E3BE3133}" type="pres">
      <dgm:prSet presAssocID="{9A156BE1-C73A-374C-83E2-098A257809E3}" presName="connectorText" presStyleLbl="sibTrans2D1" presStyleIdx="3" presStyleCnt="5"/>
      <dgm:spPr/>
    </dgm:pt>
    <dgm:pt modelId="{69C6C5BC-1008-894A-8167-851B36D640FE}" type="pres">
      <dgm:prSet presAssocID="{1F8DE710-B80C-EA42-9ADF-8BAAC194B5A6}" presName="node" presStyleLbl="node1" presStyleIdx="4" presStyleCnt="6">
        <dgm:presLayoutVars>
          <dgm:bulletEnabled val="1"/>
        </dgm:presLayoutVars>
      </dgm:prSet>
      <dgm:spPr/>
    </dgm:pt>
    <dgm:pt modelId="{56A81D2B-AC47-B343-9672-A4C9F229DE92}" type="pres">
      <dgm:prSet presAssocID="{45978C0D-854C-FD45-85D9-743DF5FF7703}" presName="sibTrans" presStyleLbl="sibTrans2D1" presStyleIdx="4" presStyleCnt="5"/>
      <dgm:spPr/>
    </dgm:pt>
    <dgm:pt modelId="{DCBF9139-F565-644E-B833-953A088343B0}" type="pres">
      <dgm:prSet presAssocID="{45978C0D-854C-FD45-85D9-743DF5FF7703}" presName="connectorText" presStyleLbl="sibTrans2D1" presStyleIdx="4" presStyleCnt="5"/>
      <dgm:spPr/>
    </dgm:pt>
    <dgm:pt modelId="{C1671B9D-53F5-ED40-BC0C-07E6F2F61F1D}" type="pres">
      <dgm:prSet presAssocID="{DE54902F-413B-4D48-9599-21855C34597B}" presName="node" presStyleLbl="node1" presStyleIdx="5" presStyleCnt="6">
        <dgm:presLayoutVars>
          <dgm:bulletEnabled val="1"/>
        </dgm:presLayoutVars>
      </dgm:prSet>
      <dgm:spPr/>
    </dgm:pt>
  </dgm:ptLst>
  <dgm:cxnLst>
    <dgm:cxn modelId="{C205210A-C458-0848-93D4-9BAF564FFDC2}" type="presOf" srcId="{FA37903C-C936-E641-B252-341F148321D2}" destId="{61C7D6BB-9B80-8A46-9042-F2E33EFEA3B9}" srcOrd="0" destOrd="0" presId="urn:microsoft.com/office/officeart/2005/8/layout/process1"/>
    <dgm:cxn modelId="{307B2415-A799-A94F-9B33-3396178A7401}" type="presOf" srcId="{A709AF75-BF2B-3746-8CCB-DDEA6D5B84BE}" destId="{73EA7BE4-CBE1-3643-AE31-8B1F5E052384}" srcOrd="1" destOrd="0" presId="urn:microsoft.com/office/officeart/2005/8/layout/process1"/>
    <dgm:cxn modelId="{60274923-AC90-3647-A2BB-EB75BA5FDD50}" srcId="{FA37903C-C936-E641-B252-341F148321D2}" destId="{08E51006-2CFE-1346-86F6-278A12D93CB9}" srcOrd="0" destOrd="0" parTransId="{1355334F-2E87-4147-A877-9C2B47DFC224}" sibTransId="{01CAAB81-AABC-2C43-9FC5-9BF3169163B1}"/>
    <dgm:cxn modelId="{D5F8C724-DD10-0341-9FAE-7D5FBD131656}" type="presOf" srcId="{01CAAB81-AABC-2C43-9FC5-9BF3169163B1}" destId="{9DE982B7-89D0-C44F-A521-EF6F1229D89D}" srcOrd="0" destOrd="0" presId="urn:microsoft.com/office/officeart/2005/8/layout/process1"/>
    <dgm:cxn modelId="{42A6492E-107B-6E45-828B-DC041B27ED40}" type="presOf" srcId="{A709AF75-BF2B-3746-8CCB-DDEA6D5B84BE}" destId="{C1CF15F0-AB85-A747-8B11-43ADB6DE6072}" srcOrd="0" destOrd="0" presId="urn:microsoft.com/office/officeart/2005/8/layout/process1"/>
    <dgm:cxn modelId="{FD41C046-420A-B74A-8BC0-0BB99373E689}" srcId="{FA37903C-C936-E641-B252-341F148321D2}" destId="{1F8DE710-B80C-EA42-9ADF-8BAAC194B5A6}" srcOrd="4" destOrd="0" parTransId="{D32BF634-8297-534E-A3AE-F753D4A86275}" sibTransId="{45978C0D-854C-FD45-85D9-743DF5FF7703}"/>
    <dgm:cxn modelId="{4544CA62-6DF7-F642-8887-8DD7A49DBE8B}" srcId="{FA37903C-C936-E641-B252-341F148321D2}" destId="{3F762C96-0B83-5847-A24A-098AABD1CDC2}" srcOrd="2" destOrd="0" parTransId="{7673F350-0AEB-8449-A2D8-F609DEF093D6}" sibTransId="{51ADB6E6-17CA-5E4C-B210-334C372631C7}"/>
    <dgm:cxn modelId="{AD47756B-3C20-3540-8D81-D6D59D95AB75}" type="presOf" srcId="{3F762C96-0B83-5847-A24A-098AABD1CDC2}" destId="{04847573-47B8-B747-894D-7546725CFE66}" srcOrd="0" destOrd="0" presId="urn:microsoft.com/office/officeart/2005/8/layout/process1"/>
    <dgm:cxn modelId="{7371647C-1FF1-1D4C-991A-CA7A6DE92A5A}" type="presOf" srcId="{C2B7094D-4612-7944-979A-6AFA6EF49EE3}" destId="{D2182694-62D4-0949-9E36-E6ECF7C7924A}" srcOrd="0" destOrd="0" presId="urn:microsoft.com/office/officeart/2005/8/layout/process1"/>
    <dgm:cxn modelId="{A013E586-C41E-D04A-9A1F-11C2EA53F563}" type="presOf" srcId="{1F8DE710-B80C-EA42-9ADF-8BAAC194B5A6}" destId="{69C6C5BC-1008-894A-8167-851B36D640FE}" srcOrd="0" destOrd="0" presId="urn:microsoft.com/office/officeart/2005/8/layout/process1"/>
    <dgm:cxn modelId="{43EC418B-9022-ED42-A42D-187421CAE86C}" type="presOf" srcId="{45978C0D-854C-FD45-85D9-743DF5FF7703}" destId="{56A81D2B-AC47-B343-9672-A4C9F229DE92}" srcOrd="0" destOrd="0" presId="urn:microsoft.com/office/officeart/2005/8/layout/process1"/>
    <dgm:cxn modelId="{01B6B39B-3B53-1C48-B70F-C7439B794EC4}" type="presOf" srcId="{51ADB6E6-17CA-5E4C-B210-334C372631C7}" destId="{DC775AD5-96BB-4A4E-8712-9C173F237294}" srcOrd="1" destOrd="0" presId="urn:microsoft.com/office/officeart/2005/8/layout/process1"/>
    <dgm:cxn modelId="{9472139D-0F93-8D45-9E9A-0EDED2F2E535}" type="presOf" srcId="{9A156BE1-C73A-374C-83E2-098A257809E3}" destId="{C6B42FA5-AC2B-5545-8DB4-2B6878F2412F}" srcOrd="0" destOrd="0" presId="urn:microsoft.com/office/officeart/2005/8/layout/process1"/>
    <dgm:cxn modelId="{88B518A5-915E-DA45-928C-51988A2732AE}" type="presOf" srcId="{3CC04648-CD7A-5E43-AC9F-1E035A92EAE2}" destId="{1D1B0741-7C5C-2E41-8626-235B4A96A91C}" srcOrd="0" destOrd="0" presId="urn:microsoft.com/office/officeart/2005/8/layout/process1"/>
    <dgm:cxn modelId="{C48D82AC-F9CF-9645-A461-754585BCAFA5}" type="presOf" srcId="{08E51006-2CFE-1346-86F6-278A12D93CB9}" destId="{BC3828D9-E042-AE47-AB77-3D9D6BFD4456}" srcOrd="0" destOrd="0" presId="urn:microsoft.com/office/officeart/2005/8/layout/process1"/>
    <dgm:cxn modelId="{4CF030B1-57CC-0047-B7E8-2DEFEFF95FD4}" type="presOf" srcId="{DE54902F-413B-4D48-9599-21855C34597B}" destId="{C1671B9D-53F5-ED40-BC0C-07E6F2F61F1D}" srcOrd="0" destOrd="0" presId="urn:microsoft.com/office/officeart/2005/8/layout/process1"/>
    <dgm:cxn modelId="{95F6F3B7-74BC-E04B-A991-2C68BAE35E0A}" srcId="{FA37903C-C936-E641-B252-341F148321D2}" destId="{3CC04648-CD7A-5E43-AC9F-1E035A92EAE2}" srcOrd="3" destOrd="0" parTransId="{80D411DB-E059-E041-BE5F-AEDA36BE0E04}" sibTransId="{9A156BE1-C73A-374C-83E2-098A257809E3}"/>
    <dgm:cxn modelId="{3BBC66C0-CE3E-3445-8C91-C39AC1913FF9}" type="presOf" srcId="{45978C0D-854C-FD45-85D9-743DF5FF7703}" destId="{DCBF9139-F565-644E-B833-953A088343B0}" srcOrd="1" destOrd="0" presId="urn:microsoft.com/office/officeart/2005/8/layout/process1"/>
    <dgm:cxn modelId="{483C3FC3-0B59-9F49-8078-40C41C74792B}" srcId="{FA37903C-C936-E641-B252-341F148321D2}" destId="{C2B7094D-4612-7944-979A-6AFA6EF49EE3}" srcOrd="1" destOrd="0" parTransId="{15B43CA6-F067-9742-8375-B0B571D1F142}" sibTransId="{A709AF75-BF2B-3746-8CCB-DDEA6D5B84BE}"/>
    <dgm:cxn modelId="{FD9515CB-6E08-0C46-9C4B-78BC84BA9CA6}" type="presOf" srcId="{51ADB6E6-17CA-5E4C-B210-334C372631C7}" destId="{56747B12-D43C-C946-BD72-BB90F86F9B32}" srcOrd="0" destOrd="0" presId="urn:microsoft.com/office/officeart/2005/8/layout/process1"/>
    <dgm:cxn modelId="{F01F98D4-53B2-D143-8E04-4067CA0A9F1D}" srcId="{FA37903C-C936-E641-B252-341F148321D2}" destId="{DE54902F-413B-4D48-9599-21855C34597B}" srcOrd="5" destOrd="0" parTransId="{C3DE6ED3-DF18-8D47-8F9C-752D024B24DC}" sibTransId="{070C97BE-828D-8C46-AA88-9C2AFB9277C2}"/>
    <dgm:cxn modelId="{6FE9FCD9-78DC-5349-A5E4-5CD91DC6385D}" type="presOf" srcId="{01CAAB81-AABC-2C43-9FC5-9BF3169163B1}" destId="{5C42D177-4A06-1248-B937-77F23492E989}" srcOrd="1" destOrd="0" presId="urn:microsoft.com/office/officeart/2005/8/layout/process1"/>
    <dgm:cxn modelId="{8635E6F9-8FE7-F543-8A50-E92CC1233E85}" type="presOf" srcId="{9A156BE1-C73A-374C-83E2-098A257809E3}" destId="{5B6B1F5A-BE9D-E54F-8F66-A709E3BE3133}" srcOrd="1" destOrd="0" presId="urn:microsoft.com/office/officeart/2005/8/layout/process1"/>
    <dgm:cxn modelId="{499F0B02-5D13-5A43-82F0-908B82E3335E}" type="presParOf" srcId="{61C7D6BB-9B80-8A46-9042-F2E33EFEA3B9}" destId="{BC3828D9-E042-AE47-AB77-3D9D6BFD4456}" srcOrd="0" destOrd="0" presId="urn:microsoft.com/office/officeart/2005/8/layout/process1"/>
    <dgm:cxn modelId="{39078EA6-EDD1-0E4D-9ABE-00F4BA7394C6}" type="presParOf" srcId="{61C7D6BB-9B80-8A46-9042-F2E33EFEA3B9}" destId="{9DE982B7-89D0-C44F-A521-EF6F1229D89D}" srcOrd="1" destOrd="0" presId="urn:microsoft.com/office/officeart/2005/8/layout/process1"/>
    <dgm:cxn modelId="{FED12898-BE94-0940-9215-B572754121BF}" type="presParOf" srcId="{9DE982B7-89D0-C44F-A521-EF6F1229D89D}" destId="{5C42D177-4A06-1248-B937-77F23492E989}" srcOrd="0" destOrd="0" presId="urn:microsoft.com/office/officeart/2005/8/layout/process1"/>
    <dgm:cxn modelId="{2754EFA1-34F4-DB4F-9406-0B5263EA71E1}" type="presParOf" srcId="{61C7D6BB-9B80-8A46-9042-F2E33EFEA3B9}" destId="{D2182694-62D4-0949-9E36-E6ECF7C7924A}" srcOrd="2" destOrd="0" presId="urn:microsoft.com/office/officeart/2005/8/layout/process1"/>
    <dgm:cxn modelId="{B155C0F6-B7FD-3842-B986-AF7C2E21264F}" type="presParOf" srcId="{61C7D6BB-9B80-8A46-9042-F2E33EFEA3B9}" destId="{C1CF15F0-AB85-A747-8B11-43ADB6DE6072}" srcOrd="3" destOrd="0" presId="urn:microsoft.com/office/officeart/2005/8/layout/process1"/>
    <dgm:cxn modelId="{9113F76D-9A0F-394E-971D-2EAFA6364018}" type="presParOf" srcId="{C1CF15F0-AB85-A747-8B11-43ADB6DE6072}" destId="{73EA7BE4-CBE1-3643-AE31-8B1F5E052384}" srcOrd="0" destOrd="0" presId="urn:microsoft.com/office/officeart/2005/8/layout/process1"/>
    <dgm:cxn modelId="{03EDC3DD-79FC-5A4A-BE58-3C18B7E7A883}" type="presParOf" srcId="{61C7D6BB-9B80-8A46-9042-F2E33EFEA3B9}" destId="{04847573-47B8-B747-894D-7546725CFE66}" srcOrd="4" destOrd="0" presId="urn:microsoft.com/office/officeart/2005/8/layout/process1"/>
    <dgm:cxn modelId="{198FB421-DC8D-6F42-B5BD-FB3B6EEAF8B3}" type="presParOf" srcId="{61C7D6BB-9B80-8A46-9042-F2E33EFEA3B9}" destId="{56747B12-D43C-C946-BD72-BB90F86F9B32}" srcOrd="5" destOrd="0" presId="urn:microsoft.com/office/officeart/2005/8/layout/process1"/>
    <dgm:cxn modelId="{03696D79-787E-3A4A-BE7C-5CD3838656BC}" type="presParOf" srcId="{56747B12-D43C-C946-BD72-BB90F86F9B32}" destId="{DC775AD5-96BB-4A4E-8712-9C173F237294}" srcOrd="0" destOrd="0" presId="urn:microsoft.com/office/officeart/2005/8/layout/process1"/>
    <dgm:cxn modelId="{8B9EEB37-A653-514D-B983-3F0FCE2DC124}" type="presParOf" srcId="{61C7D6BB-9B80-8A46-9042-F2E33EFEA3B9}" destId="{1D1B0741-7C5C-2E41-8626-235B4A96A91C}" srcOrd="6" destOrd="0" presId="urn:microsoft.com/office/officeart/2005/8/layout/process1"/>
    <dgm:cxn modelId="{9CD8DFA4-9C01-5445-91B4-E9D490CA452A}" type="presParOf" srcId="{61C7D6BB-9B80-8A46-9042-F2E33EFEA3B9}" destId="{C6B42FA5-AC2B-5545-8DB4-2B6878F2412F}" srcOrd="7" destOrd="0" presId="urn:microsoft.com/office/officeart/2005/8/layout/process1"/>
    <dgm:cxn modelId="{0A1132C1-93D8-8A44-86F8-74B331D3E63A}" type="presParOf" srcId="{C6B42FA5-AC2B-5545-8DB4-2B6878F2412F}" destId="{5B6B1F5A-BE9D-E54F-8F66-A709E3BE3133}" srcOrd="0" destOrd="0" presId="urn:microsoft.com/office/officeart/2005/8/layout/process1"/>
    <dgm:cxn modelId="{49A82A54-3691-8047-B117-A368280AC47C}" type="presParOf" srcId="{61C7D6BB-9B80-8A46-9042-F2E33EFEA3B9}" destId="{69C6C5BC-1008-894A-8167-851B36D640FE}" srcOrd="8" destOrd="0" presId="urn:microsoft.com/office/officeart/2005/8/layout/process1"/>
    <dgm:cxn modelId="{AE953B65-E5F3-B843-A44E-8936EA412A66}" type="presParOf" srcId="{61C7D6BB-9B80-8A46-9042-F2E33EFEA3B9}" destId="{56A81D2B-AC47-B343-9672-A4C9F229DE92}" srcOrd="9" destOrd="0" presId="urn:microsoft.com/office/officeart/2005/8/layout/process1"/>
    <dgm:cxn modelId="{05B0148B-EB79-034C-8F6F-DD4689CE9111}" type="presParOf" srcId="{56A81D2B-AC47-B343-9672-A4C9F229DE92}" destId="{DCBF9139-F565-644E-B833-953A088343B0}" srcOrd="0" destOrd="0" presId="urn:microsoft.com/office/officeart/2005/8/layout/process1"/>
    <dgm:cxn modelId="{130CBD89-29B3-1746-A0E4-6103AD350B91}" type="presParOf" srcId="{61C7D6BB-9B80-8A46-9042-F2E33EFEA3B9}" destId="{C1671B9D-53F5-ED40-BC0C-07E6F2F61F1D}"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828D9-E042-AE47-AB77-3D9D6BFD4456}">
      <dsp:nvSpPr>
        <dsp:cNvPr id="0" name=""/>
        <dsp:cNvSpPr/>
      </dsp:nvSpPr>
      <dsp:spPr>
        <a:xfrm>
          <a:off x="3" y="750828"/>
          <a:ext cx="1254097" cy="6424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数据收集，预处理</a:t>
          </a:r>
        </a:p>
      </dsp:txBody>
      <dsp:txXfrm>
        <a:off x="18819" y="769644"/>
        <a:ext cx="1216465" cy="604783"/>
      </dsp:txXfrm>
    </dsp:sp>
    <dsp:sp modelId="{9DE982B7-89D0-C44F-A521-EF6F1229D89D}">
      <dsp:nvSpPr>
        <dsp:cNvPr id="0" name=""/>
        <dsp:cNvSpPr/>
      </dsp:nvSpPr>
      <dsp:spPr>
        <a:xfrm>
          <a:off x="1356376" y="945215"/>
          <a:ext cx="216823" cy="2536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1356376" y="995943"/>
        <a:ext cx="151776" cy="152186"/>
      </dsp:txXfrm>
    </dsp:sp>
    <dsp:sp modelId="{D2182694-62D4-0949-9E36-E6ECF7C7924A}">
      <dsp:nvSpPr>
        <dsp:cNvPr id="0" name=""/>
        <dsp:cNvSpPr/>
      </dsp:nvSpPr>
      <dsp:spPr>
        <a:xfrm>
          <a:off x="1663201" y="750828"/>
          <a:ext cx="1209863" cy="6424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训练集制作</a:t>
          </a:r>
        </a:p>
      </dsp:txBody>
      <dsp:txXfrm>
        <a:off x="1682017" y="769644"/>
        <a:ext cx="1172231" cy="604783"/>
      </dsp:txXfrm>
    </dsp:sp>
    <dsp:sp modelId="{C1CF15F0-AB85-A747-8B11-43ADB6DE6072}">
      <dsp:nvSpPr>
        <dsp:cNvPr id="0" name=""/>
        <dsp:cNvSpPr/>
      </dsp:nvSpPr>
      <dsp:spPr>
        <a:xfrm>
          <a:off x="2975339" y="945215"/>
          <a:ext cx="216823" cy="2536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2975339" y="995943"/>
        <a:ext cx="151776" cy="152186"/>
      </dsp:txXfrm>
    </dsp:sp>
    <dsp:sp modelId="{04847573-47B8-B747-894D-7546725CFE66}">
      <dsp:nvSpPr>
        <dsp:cNvPr id="0" name=""/>
        <dsp:cNvSpPr/>
      </dsp:nvSpPr>
      <dsp:spPr>
        <a:xfrm>
          <a:off x="3282164" y="750828"/>
          <a:ext cx="1022750" cy="6424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算法模型构建</a:t>
          </a:r>
        </a:p>
      </dsp:txBody>
      <dsp:txXfrm>
        <a:off x="3300980" y="769644"/>
        <a:ext cx="985118" cy="604783"/>
      </dsp:txXfrm>
    </dsp:sp>
    <dsp:sp modelId="{56747B12-D43C-C946-BD72-BB90F86F9B32}">
      <dsp:nvSpPr>
        <dsp:cNvPr id="0" name=""/>
        <dsp:cNvSpPr/>
      </dsp:nvSpPr>
      <dsp:spPr>
        <a:xfrm>
          <a:off x="4407190" y="945215"/>
          <a:ext cx="216823" cy="2536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4407190" y="995943"/>
        <a:ext cx="151776" cy="152186"/>
      </dsp:txXfrm>
    </dsp:sp>
    <dsp:sp modelId="{1D1B0741-7C5C-2E41-8626-235B4A96A91C}">
      <dsp:nvSpPr>
        <dsp:cNvPr id="0" name=""/>
        <dsp:cNvSpPr/>
      </dsp:nvSpPr>
      <dsp:spPr>
        <a:xfrm>
          <a:off x="4714016" y="750828"/>
          <a:ext cx="1186268" cy="6424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模型训练，超参数调优</a:t>
          </a:r>
        </a:p>
      </dsp:txBody>
      <dsp:txXfrm>
        <a:off x="4732832" y="769644"/>
        <a:ext cx="1148636" cy="604783"/>
      </dsp:txXfrm>
    </dsp:sp>
    <dsp:sp modelId="{C6B42FA5-AC2B-5545-8DB4-2B6878F2412F}">
      <dsp:nvSpPr>
        <dsp:cNvPr id="0" name=""/>
        <dsp:cNvSpPr/>
      </dsp:nvSpPr>
      <dsp:spPr>
        <a:xfrm>
          <a:off x="6002559" y="945215"/>
          <a:ext cx="216823" cy="2536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6002559" y="995943"/>
        <a:ext cx="151776" cy="152186"/>
      </dsp:txXfrm>
    </dsp:sp>
    <dsp:sp modelId="{69C6C5BC-1008-894A-8167-851B36D640FE}">
      <dsp:nvSpPr>
        <dsp:cNvPr id="0" name=""/>
        <dsp:cNvSpPr/>
      </dsp:nvSpPr>
      <dsp:spPr>
        <a:xfrm>
          <a:off x="6309384" y="750828"/>
          <a:ext cx="1022750" cy="6424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模型训练，迭代</a:t>
          </a:r>
        </a:p>
      </dsp:txBody>
      <dsp:txXfrm>
        <a:off x="6328200" y="769644"/>
        <a:ext cx="985118" cy="604783"/>
      </dsp:txXfrm>
    </dsp:sp>
    <dsp:sp modelId="{56A81D2B-AC47-B343-9672-A4C9F229DE92}">
      <dsp:nvSpPr>
        <dsp:cNvPr id="0" name=""/>
        <dsp:cNvSpPr/>
      </dsp:nvSpPr>
      <dsp:spPr>
        <a:xfrm>
          <a:off x="7434410" y="945215"/>
          <a:ext cx="216823" cy="2536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7434410" y="995943"/>
        <a:ext cx="151776" cy="152186"/>
      </dsp:txXfrm>
    </dsp:sp>
    <dsp:sp modelId="{C1671B9D-53F5-ED40-BC0C-07E6F2F61F1D}">
      <dsp:nvSpPr>
        <dsp:cNvPr id="0" name=""/>
        <dsp:cNvSpPr/>
      </dsp:nvSpPr>
      <dsp:spPr>
        <a:xfrm>
          <a:off x="7741236" y="750828"/>
          <a:ext cx="1022750" cy="6424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模型部署上线</a:t>
          </a:r>
        </a:p>
      </dsp:txBody>
      <dsp:txXfrm>
        <a:off x="7760052" y="769644"/>
        <a:ext cx="985118" cy="60478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3/27/21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关于视频分析可以参考：</a:t>
            </a:r>
            <a:r>
              <a:rPr lang="en-US" altLang="zh-CN" dirty="0"/>
              <a:t>https://blog.csdn.net/u014380165/article/category/7335486</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4610787-69CB-4257-8F1A-EB3A596519E8}"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143818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3676691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sz="1000"/>
            </a:pPr>
            <a:r>
              <a:rPr lang="en-GB" sz="2800" dirty="0"/>
              <a:t>We think about ML at a macro level as having 3 layers of the stack…</a:t>
            </a:r>
          </a:p>
          <a:p>
            <a:pPr marL="171450" indent="-171450">
              <a:buFont typeface="Arial" panose="020B0604020202020204" pitchFamily="34" charset="0"/>
              <a:buChar char="•"/>
              <a:defRPr sz="1000"/>
            </a:pPr>
            <a:r>
              <a:rPr lang="en-GB" sz="2800" dirty="0"/>
              <a:t>At the bottom layer is the frameworks, interfaces, and infrastructure for expert ML practitioners</a:t>
            </a:r>
            <a:endParaRPr lang="en-US" sz="1800" dirty="0"/>
          </a:p>
          <a:p>
            <a:pPr marL="171450" indent="-171450">
              <a:buFont typeface="Arial" panose="020B0604020202020204" pitchFamily="34" charset="0"/>
              <a:buChar char="•"/>
              <a:defRPr sz="1000"/>
            </a:pPr>
            <a:r>
              <a:rPr lang="en-US" sz="1800" b="0" dirty="0">
                <a:solidFill>
                  <a:schemeClr val="tx1"/>
                </a:solidFill>
              </a:rPr>
              <a:t>At the frameworks layer, there are three frameworks that are predominantly used: TensorFlow, </a:t>
            </a:r>
            <a:r>
              <a:rPr lang="en-US" sz="1800" b="0" dirty="0" err="1">
                <a:solidFill>
                  <a:schemeClr val="tx1"/>
                </a:solidFill>
              </a:rPr>
              <a:t>PyTorch</a:t>
            </a:r>
            <a:r>
              <a:rPr lang="en-US" sz="1800" b="0" dirty="0">
                <a:solidFill>
                  <a:schemeClr val="tx1"/>
                </a:solidFill>
              </a:rPr>
              <a:t>, and </a:t>
            </a:r>
            <a:r>
              <a:rPr lang="en-US" sz="1800" b="0" dirty="0" err="1">
                <a:solidFill>
                  <a:schemeClr val="tx1"/>
                </a:solidFill>
              </a:rPr>
              <a:t>MXNet</a:t>
            </a:r>
            <a:r>
              <a:rPr lang="en-US" sz="1800" b="0" dirty="0">
                <a:solidFill>
                  <a:schemeClr val="tx1"/>
                </a:solidFill>
              </a:rPr>
              <a:t>.</a:t>
            </a:r>
          </a:p>
          <a:p>
            <a:pPr marL="171450" indent="-171450">
              <a:buFont typeface="Arial" panose="020B0604020202020204" pitchFamily="34" charset="0"/>
              <a:buChar char="•"/>
              <a:defRPr sz="1000"/>
            </a:pPr>
            <a:r>
              <a:rPr lang="en-US" sz="1800" b="0" dirty="0">
                <a:solidFill>
                  <a:schemeClr val="tx1"/>
                </a:solidFill>
              </a:rPr>
              <a:t>TF has the most resonance and largest community today, and we have a lot of TF experience, usage.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r>
              <a:rPr lang="en-US" sz="1800" b="0" i="0" kern="1200" dirty="0">
                <a:solidFill>
                  <a:schemeClr val="tx1"/>
                </a:solidFill>
                <a:latin typeface="Amazon Ember Regular" charset="0"/>
                <a:ea typeface="+mn-ea"/>
                <a:cs typeface="+mn-cs"/>
                <a:sym typeface="Helvetica"/>
              </a:rPr>
              <a:t>85% of TensorFlow running in the cloud runs on AWS.</a:t>
            </a:r>
          </a:p>
          <a:p>
            <a:pPr marL="171450" indent="-171450">
              <a:buFont typeface="Arial" panose="020B0604020202020204" pitchFamily="34" charset="0"/>
              <a:buChar char="•"/>
              <a:defRPr sz="1000">
                <a:latin typeface="+mj-lt"/>
                <a:ea typeface="+mj-ea"/>
                <a:cs typeface="+mj-cs"/>
                <a:sym typeface="Helvetica"/>
              </a:defRPr>
            </a:pPr>
            <a:r>
              <a:rPr lang="en-US" sz="1800" b="0" i="0" kern="1200" dirty="0">
                <a:solidFill>
                  <a:schemeClr val="tx1"/>
                </a:solidFill>
                <a:latin typeface="Amazon Ember Regular" charset="0"/>
                <a:ea typeface="+mn-ea"/>
                <a:cs typeface="+mn-cs"/>
                <a:sym typeface="Helvetica"/>
              </a:rPr>
              <a:t>Very few ML practitioners use only a single framework (only 1 in 10); nine out of ten ML practitioners use more than one framework. New algorithms are being developed all the time in different frameworks that people want to borrow from, or run in that framework – instead of having to port it themselves to a different framework. So we have dedicated teams for all of the major frameworks so customers have the right tool for the right job.</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endParaRPr lang="en-US" sz="1800" b="0" i="0" kern="1200" dirty="0">
              <a:solidFill>
                <a:schemeClr val="tx1"/>
              </a:solidFill>
              <a:latin typeface="Amazon Ember Regular" charset="0"/>
              <a:ea typeface="+mn-ea"/>
              <a:cs typeface="+mn-cs"/>
              <a:sym typeface="Helvetica"/>
            </a:endParaRPr>
          </a:p>
          <a:p>
            <a:pPr marL="171450" indent="-171450">
              <a:buFont typeface="Arial" panose="020B0604020202020204" pitchFamily="34" charset="0"/>
              <a:buChar char="•"/>
              <a:defRPr sz="1000"/>
            </a:pPr>
            <a:endParaRPr lang="en-US" sz="1800" b="0" dirty="0">
              <a:solidFill>
                <a:schemeClr val="tx1"/>
              </a:solidFill>
            </a:endParaRPr>
          </a:p>
          <a:p>
            <a:pPr>
              <a:defRPr sz="1000"/>
            </a:pPr>
            <a:endParaRPr lang="en-US" sz="1800" b="0" dirty="0">
              <a:solidFill>
                <a:schemeClr val="tx1"/>
              </a:solidFill>
            </a:endParaRPr>
          </a:p>
          <a:p>
            <a:endParaRPr lang="en-US" sz="2800"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3/27/21 11:52 AM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318529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3790114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dirty="0"/>
              <a:t>全量学习 </a:t>
            </a:r>
            <a:r>
              <a:rPr lang="en-US" altLang="zh-CN" sz="1200" dirty="0"/>
              <a:t>/</a:t>
            </a:r>
            <a:r>
              <a:rPr lang="zh-CN" altLang="en-US" sz="1200" dirty="0"/>
              <a:t> 迁移学习 </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1542754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2747881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1956070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Arial"/>
                <a:ea typeface="+mn-ea"/>
                <a:cs typeface="+mn-cs"/>
              </a:rPr>
              <a:t>针对快消品商品的识别，大家不但要认出来一个玻璃瓶包裝，也要认出来是一瓶酸牛奶還是葡萄酒</a:t>
            </a:r>
            <a:r>
              <a:rPr lang="en-US" altLang="zh-CN" sz="1200" b="0" i="0" kern="1200" dirty="0">
                <a:solidFill>
                  <a:schemeClr val="tx1"/>
                </a:solidFill>
                <a:effectLst/>
                <a:latin typeface="Arial"/>
                <a:ea typeface="+mn-ea"/>
                <a:cs typeface="+mn-cs"/>
              </a:rPr>
              <a:t>;</a:t>
            </a:r>
            <a:r>
              <a:rPr lang="zh-CN" altLang="en-US" sz="1200" b="0" i="0" kern="1200" dirty="0">
                <a:solidFill>
                  <a:schemeClr val="tx1"/>
                </a:solidFill>
                <a:effectLst/>
                <a:latin typeface="Arial"/>
                <a:ea typeface="+mn-ea"/>
                <a:cs typeface="+mn-cs"/>
              </a:rPr>
              <a:t>不但要认出来酸牛奶，也要认出来是哪个知名品牌的酸牛奶，乃至是哪个口感和规格型号。要让设备可以精确识别不计其数的快消品商品</a:t>
            </a:r>
            <a:r>
              <a:rPr lang="en-US" altLang="zh-CN" sz="1200" b="0" i="0" kern="1200" dirty="0">
                <a:solidFill>
                  <a:schemeClr val="tx1"/>
                </a:solidFill>
                <a:effectLst/>
                <a:latin typeface="Arial"/>
                <a:ea typeface="+mn-ea"/>
                <a:cs typeface="+mn-cs"/>
              </a:rPr>
              <a:t>SKU</a:t>
            </a:r>
            <a:r>
              <a:rPr lang="zh-CN" altLang="en-US" sz="1200" b="0" i="0" kern="1200" dirty="0">
                <a:solidFill>
                  <a:schemeClr val="tx1"/>
                </a:solidFill>
                <a:effectLst/>
                <a:latin typeface="Arial"/>
                <a:ea typeface="+mn-ea"/>
                <a:cs typeface="+mn-cs"/>
              </a:rPr>
              <a:t>，是一项极为巨大而繁杂的</a:t>
            </a:r>
            <a:r>
              <a:rPr lang="en-US" altLang="zh-CN" sz="1200" b="0" i="0" kern="1200" dirty="0">
                <a:solidFill>
                  <a:schemeClr val="tx1"/>
                </a:solidFill>
                <a:effectLst/>
                <a:latin typeface="Arial"/>
                <a:ea typeface="+mn-ea"/>
                <a:cs typeface="+mn-cs"/>
              </a:rPr>
              <a:t>AI</a:t>
            </a:r>
            <a:r>
              <a:rPr lang="zh-CN" altLang="en-US" sz="1200" b="0" i="0" kern="1200" dirty="0">
                <a:solidFill>
                  <a:schemeClr val="tx1"/>
                </a:solidFill>
                <a:effectLst/>
                <a:latin typeface="Arial"/>
                <a:ea typeface="+mn-ea"/>
                <a:cs typeface="+mn-cs"/>
              </a:rPr>
              <a:t>工程项目</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185490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793055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优势</a:t>
            </a:r>
            <a:r>
              <a:rPr lang="zh-CN" altLang="en-US" dirty="0"/>
              <a:t>  </a:t>
            </a:r>
            <a:r>
              <a:rPr lang="en-US" altLang="zh-CN" dirty="0"/>
              <a:t>/</a:t>
            </a:r>
            <a:r>
              <a:rPr lang="zh-CN" altLang="en-US" dirty="0"/>
              <a:t> 公开数据集，</a:t>
            </a:r>
            <a:r>
              <a:rPr lang="en-US" altLang="zh-CN" dirty="0"/>
              <a:t>s3</a:t>
            </a:r>
            <a:r>
              <a:rPr lang="zh-CN" altLang="en-US" dirty="0"/>
              <a:t>数据湖</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194455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mazon Ember Regular" charset="0"/>
                <a:ea typeface="+mn-ea"/>
                <a:cs typeface="+mn-cs"/>
              </a:rPr>
              <a:t>Amazon Forecast now offers the forecasting expertise from Amazon’s first 25 years of building the world’s largest ecommerce business in a managed service for any company to leverage. We’ve built sophisticated, machine learning forecasting algorithms over many years that our customers can now use in Amazon Forecast without having to know anything about machine learning themselves. Amazon Forecast puts the power of Amazon’s deep experience in forecasting into the hands of everyday developers in virtually every industry. </a:t>
            </a:r>
          </a:p>
          <a:p>
            <a:endParaRPr lang="en-US" sz="1000" dirty="0"/>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476435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sz="1000"/>
            </a:pPr>
            <a:r>
              <a:rPr lang="en-GB" sz="2800" dirty="0"/>
              <a:t>We think about ML at a macro level as having 3 layers of the stack…</a:t>
            </a:r>
          </a:p>
          <a:p>
            <a:pPr marL="171450" indent="-171450">
              <a:buFont typeface="Arial" panose="020B0604020202020204" pitchFamily="34" charset="0"/>
              <a:buChar char="•"/>
              <a:defRPr sz="1000"/>
            </a:pPr>
            <a:r>
              <a:rPr lang="en-GB" sz="2800" dirty="0"/>
              <a:t>At the bottom layer is the frameworks, interfaces, and infrastructure for expert ML practitioners</a:t>
            </a:r>
            <a:endParaRPr lang="en-US" sz="1800" dirty="0"/>
          </a:p>
          <a:p>
            <a:pPr marL="171450" indent="-171450">
              <a:buFont typeface="Arial" panose="020B0604020202020204" pitchFamily="34" charset="0"/>
              <a:buChar char="•"/>
              <a:defRPr sz="1000"/>
            </a:pPr>
            <a:r>
              <a:rPr lang="en-US" sz="1800" b="0" dirty="0">
                <a:solidFill>
                  <a:schemeClr val="tx1"/>
                </a:solidFill>
              </a:rPr>
              <a:t>At the frameworks layer, there are three frameworks that are predominantly used: TensorFlow, </a:t>
            </a:r>
            <a:r>
              <a:rPr lang="en-US" sz="1800" b="0" dirty="0" err="1">
                <a:solidFill>
                  <a:schemeClr val="tx1"/>
                </a:solidFill>
              </a:rPr>
              <a:t>PyTorch</a:t>
            </a:r>
            <a:r>
              <a:rPr lang="en-US" sz="1800" b="0" dirty="0">
                <a:solidFill>
                  <a:schemeClr val="tx1"/>
                </a:solidFill>
              </a:rPr>
              <a:t>, and </a:t>
            </a:r>
            <a:r>
              <a:rPr lang="en-US" sz="1800" b="0" dirty="0" err="1">
                <a:solidFill>
                  <a:schemeClr val="tx1"/>
                </a:solidFill>
              </a:rPr>
              <a:t>MXNet</a:t>
            </a:r>
            <a:r>
              <a:rPr lang="en-US" sz="1800" b="0" dirty="0">
                <a:solidFill>
                  <a:schemeClr val="tx1"/>
                </a:solidFill>
              </a:rPr>
              <a:t>.</a:t>
            </a:r>
          </a:p>
          <a:p>
            <a:pPr marL="171450" indent="-171450">
              <a:buFont typeface="Arial" panose="020B0604020202020204" pitchFamily="34" charset="0"/>
              <a:buChar char="•"/>
              <a:defRPr sz="1000"/>
            </a:pPr>
            <a:r>
              <a:rPr lang="en-US" sz="1800" b="0" dirty="0">
                <a:solidFill>
                  <a:schemeClr val="tx1"/>
                </a:solidFill>
              </a:rPr>
              <a:t>TF has the most resonance and largest community today, and we have a lot of TF experience, usage.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r>
              <a:rPr lang="en-US" sz="1800" b="0" i="0" kern="1200" dirty="0">
                <a:solidFill>
                  <a:schemeClr val="tx1"/>
                </a:solidFill>
                <a:latin typeface="Amazon Ember Regular" charset="0"/>
                <a:ea typeface="+mn-ea"/>
                <a:cs typeface="+mn-cs"/>
                <a:sym typeface="Helvetica"/>
              </a:rPr>
              <a:t>85% of TensorFlow running in the cloud runs on AWS.</a:t>
            </a:r>
          </a:p>
          <a:p>
            <a:pPr marL="171450" indent="-171450">
              <a:buFont typeface="Arial" panose="020B0604020202020204" pitchFamily="34" charset="0"/>
              <a:buChar char="•"/>
              <a:defRPr sz="1000">
                <a:latin typeface="+mj-lt"/>
                <a:ea typeface="+mj-ea"/>
                <a:cs typeface="+mj-cs"/>
                <a:sym typeface="Helvetica"/>
              </a:defRPr>
            </a:pPr>
            <a:r>
              <a:rPr lang="en-US" sz="1800" b="0" i="0" kern="1200" dirty="0">
                <a:solidFill>
                  <a:schemeClr val="tx1"/>
                </a:solidFill>
                <a:latin typeface="Amazon Ember Regular" charset="0"/>
                <a:ea typeface="+mn-ea"/>
                <a:cs typeface="+mn-cs"/>
                <a:sym typeface="Helvetica"/>
              </a:rPr>
              <a:t>Very few ML practitioners use only a single framework (only 1 in 10); nine out of ten ML practitioners use more than one framework. New algorithms are being developed all the time in different frameworks that people want to borrow from, or run in that framework – instead of having to port it themselves to a different framework. So we have dedicated teams for all of the major frameworks so customers have the right tool for the right job.</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endParaRPr lang="en-US" sz="1800" b="0" i="0" kern="1200" dirty="0">
              <a:solidFill>
                <a:schemeClr val="tx1"/>
              </a:solidFill>
              <a:latin typeface="Amazon Ember Regular" charset="0"/>
              <a:ea typeface="+mn-ea"/>
              <a:cs typeface="+mn-cs"/>
              <a:sym typeface="Helvetica"/>
            </a:endParaRPr>
          </a:p>
          <a:p>
            <a:pPr marL="171450" indent="-171450">
              <a:buFont typeface="Arial" panose="020B0604020202020204" pitchFamily="34" charset="0"/>
              <a:buChar char="•"/>
              <a:defRPr sz="1000"/>
            </a:pPr>
            <a:endParaRPr lang="en-US" sz="1800" b="0" dirty="0">
              <a:solidFill>
                <a:schemeClr val="tx1"/>
              </a:solidFill>
            </a:endParaRPr>
          </a:p>
          <a:p>
            <a:pPr>
              <a:defRPr sz="1000"/>
            </a:pPr>
            <a:endParaRPr lang="en-US" sz="1800" b="0" dirty="0">
              <a:solidFill>
                <a:schemeClr val="tx1"/>
              </a:solidFill>
            </a:endParaRPr>
          </a:p>
          <a:p>
            <a:endParaRPr lang="en-US" sz="2800"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3/27/21 9:56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9</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560384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357944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Our latest feature is</a:t>
            </a:r>
            <a:r>
              <a:rPr lang="en-US" baseline="0" dirty="0"/>
              <a:t> Custom Labels. What is custom labels? </a:t>
            </a:r>
            <a:r>
              <a:rPr lang="en-US" sz="2000" kern="0" dirty="0">
                <a:solidFill>
                  <a:schemeClr val="accent2"/>
                </a:solidFill>
                <a:latin typeface="Amazon Ember Medium" panose="020B0603020204020204" pitchFamily="34" charset="0"/>
                <a:ea typeface="Amazon Ember Medium" panose="020B0603020204020204" pitchFamily="34" charset="0"/>
                <a:cs typeface="Amazon Ember Medium" panose="020B0603020204020204" pitchFamily="34" charset="0"/>
                <a:sym typeface="Helvetica Neue"/>
              </a:rPr>
              <a:t>Customized image analysis</a:t>
            </a:r>
            <a:r>
              <a:rPr lang="en-US" sz="2000" kern="0" baseline="0" dirty="0">
                <a:solidFill>
                  <a:schemeClr val="accent2"/>
                </a:solidFill>
                <a:latin typeface="Amazon Ember Medium" panose="020B0603020204020204" pitchFamily="34" charset="0"/>
                <a:ea typeface="Amazon Ember Medium" panose="020B0603020204020204" pitchFamily="34" charset="0"/>
                <a:cs typeface="Amazon Ember Medium" panose="020B0603020204020204" pitchFamily="34" charset="0"/>
                <a:sym typeface="Helvetica Neue"/>
              </a:rPr>
              <a:t> </a:t>
            </a:r>
            <a:r>
              <a:rPr lang="en-US" sz="2000" kern="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a:rPr>
              <a:t>to easily detect objects and scenes </a:t>
            </a:r>
            <a:r>
              <a:rPr lang="en-US" sz="2000" kern="0" dirty="0">
                <a:solidFill>
                  <a:schemeClr val="accent2"/>
                </a:solidFill>
                <a:latin typeface="Amazon Ember Medium" panose="020B0603020204020204" pitchFamily="34" charset="0"/>
                <a:ea typeface="Amazon Ember Medium" panose="020B0603020204020204" pitchFamily="34" charset="0"/>
                <a:cs typeface="Amazon Ember Medium" panose="020B0603020204020204" pitchFamily="34" charset="0"/>
                <a:sym typeface="Helvetica Neue"/>
              </a:rPr>
              <a:t>you define as most relevant </a:t>
            </a:r>
            <a:r>
              <a:rPr lang="en-US" sz="2000" kern="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a:rPr>
              <a:t>to your domain  </a:t>
            </a:r>
          </a:p>
          <a:p>
            <a:pPr marL="0" indent="0">
              <a:buNone/>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Custom labels</a:t>
            </a:r>
            <a:r>
              <a:rPr lang="en-US" baseline="0" dirty="0"/>
              <a:t> was introduced to address a key pain point for our customers that Amazon </a:t>
            </a:r>
            <a:r>
              <a:rPr lang="en-US" baseline="0" dirty="0" err="1"/>
              <a:t>Rekognition</a:t>
            </a:r>
            <a:r>
              <a:rPr lang="en-US" baseline="0" dirty="0"/>
              <a:t> previously was </a:t>
            </a:r>
            <a:r>
              <a:rPr lang="en-US" sz="2000" b="1" dirty="0">
                <a:solidFill>
                  <a:schemeClr val="accent2"/>
                </a:solidFill>
              </a:rPr>
              <a:t>not specific enough </a:t>
            </a:r>
            <a:r>
              <a:rPr lang="en-US" sz="2000" i="1" dirty="0">
                <a:solidFill>
                  <a:schemeClr val="accent2"/>
                </a:solidFill>
              </a:rPr>
              <a:t>for what they need for their businesses. They needed capabilities that could be</a:t>
            </a:r>
            <a:r>
              <a:rPr lang="en-US" sz="2000" i="1" baseline="0" dirty="0">
                <a:solidFill>
                  <a:schemeClr val="accent2"/>
                </a:solidFill>
              </a:rPr>
              <a:t> easily trained to understand labels that were</a:t>
            </a:r>
            <a:r>
              <a:rPr lang="en-US" sz="2000" i="1" dirty="0">
                <a:solidFill>
                  <a:schemeClr val="accent2"/>
                </a:solidFill>
              </a:rPr>
              <a:t> unique to their field,</a:t>
            </a:r>
            <a:r>
              <a:rPr lang="en-US" sz="2000" i="1" baseline="0" dirty="0">
                <a:solidFill>
                  <a:schemeClr val="accent2"/>
                </a:solidFill>
              </a:rPr>
              <a:t> industry, products, and/or services. </a:t>
            </a:r>
            <a:endParaRPr lang="en-US" sz="2000" i="1" dirty="0">
              <a:solidFill>
                <a:schemeClr val="accent2"/>
              </a:solidFill>
            </a:endParaRPr>
          </a:p>
          <a:p>
            <a:pPr marL="0" indent="0">
              <a:buNone/>
            </a:pPr>
            <a:endParaRPr lang="en-US" dirty="0"/>
          </a:p>
          <a:p>
            <a:pPr marL="0" indent="0">
              <a:buNone/>
            </a:pPr>
            <a:r>
              <a:rPr lang="en-US" dirty="0"/>
              <a:t>With</a:t>
            </a:r>
            <a:r>
              <a:rPr lang="en-US" baseline="0" dirty="0"/>
              <a:t> Custom Labels: </a:t>
            </a:r>
            <a:endParaRPr lang="en-US" dirty="0"/>
          </a:p>
          <a:p>
            <a:pPr marL="228600" indent="-228600">
              <a:buAutoNum type="arabicPeriod"/>
            </a:pPr>
            <a:endParaRPr lang="en-US" dirty="0"/>
          </a:p>
          <a:p>
            <a:pPr marL="228600" indent="-228600">
              <a:buAutoNum type="arabicPeriod"/>
            </a:pPr>
            <a:r>
              <a:rPr lang="en-US" dirty="0"/>
              <a:t>The images you train on and preparing your dataset is one of the most important parts of creating any custom model</a:t>
            </a:r>
          </a:p>
          <a:p>
            <a:pPr marL="484172" lvl="1" indent="-228600">
              <a:buAutoNum type="arabicPeriod"/>
            </a:pPr>
            <a:r>
              <a:rPr lang="en-US" dirty="0"/>
              <a:t>You can bring already labeled data and through a console or APIs upload</a:t>
            </a:r>
          </a:p>
          <a:p>
            <a:pPr marL="484172" lvl="1" indent="-228600">
              <a:buAutoNum type="arabicPeriod"/>
            </a:pPr>
            <a:r>
              <a:rPr lang="en-US" dirty="0"/>
              <a:t>OR you can bring images and have a guided experience to label those images. </a:t>
            </a:r>
          </a:p>
          <a:p>
            <a:pPr marL="228600" lvl="0" indent="-228600">
              <a:buAutoNum type="arabicPeriod"/>
            </a:pPr>
            <a:r>
              <a:rPr lang="en-US" dirty="0"/>
              <a:t>No ML experience needed, once your images are in – you train.  You can do it without code and no ML experience. </a:t>
            </a:r>
          </a:p>
          <a:p>
            <a:pPr marL="228600" lvl="0" indent="-228600">
              <a:buAutoNum type="arabicPeriod"/>
            </a:pPr>
            <a:r>
              <a:rPr lang="en-US" dirty="0"/>
              <a:t>Ease of use of Rekognition</a:t>
            </a:r>
          </a:p>
          <a:p>
            <a:pPr marL="228600" lvl="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AWS SKO Event 2019</a:t>
            </a:r>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4738081-ED31-43D5-BFC3-EF4925DA9A61}"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3/27/21 9:38 PM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2911079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Option 1">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8" name="Picture 7">
            <a:extLst>
              <a:ext uri="{FF2B5EF4-FFF2-40B4-BE49-F238E27FC236}">
                <a16:creationId xmlns:a16="http://schemas.microsoft.com/office/drawing/2014/main" id="{91FEC378-1580-49BD-917A-319BE32E769F}"/>
              </a:ext>
            </a:extLst>
          </p:cNvPr>
          <p:cNvPicPr>
            <a:picLocks noChangeAspect="1"/>
          </p:cNvPicPr>
          <p:nvPr userDrawn="1"/>
        </p:nvPicPr>
        <p:blipFill rotWithShape="1">
          <a:blip r:embed="rId2"/>
          <a:srcRect t="2464" r="14292" b="2464"/>
          <a:stretch/>
        </p:blipFill>
        <p:spPr>
          <a:xfrm>
            <a:off x="5830959" y="0"/>
            <a:ext cx="3313041" cy="5143500"/>
          </a:xfrm>
          <a:prstGeom prst="rect">
            <a:avLst/>
          </a:prstGeom>
        </p:spPr>
      </p:pic>
      <p:sp>
        <p:nvSpPr>
          <p:cNvPr id="4" name="Rectangle 3">
            <a:extLst>
              <a:ext uri="{FF2B5EF4-FFF2-40B4-BE49-F238E27FC236}">
                <a16:creationId xmlns:a16="http://schemas.microsoft.com/office/drawing/2014/main" id="{E44C4CB3-F56A-40D2-9351-C92227D601DD}"/>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042" y="982642"/>
            <a:ext cx="2852333" cy="800859"/>
          </a:xfrm>
          <a:prstGeom prst="rect">
            <a:avLst/>
          </a:prstGeom>
        </p:spPr>
      </p:pic>
      <p:sp>
        <p:nvSpPr>
          <p:cNvPr id="10" name="TextBox 9">
            <a:extLst>
              <a:ext uri="{FF2B5EF4-FFF2-40B4-BE49-F238E27FC236}">
                <a16:creationId xmlns:a16="http://schemas.microsoft.com/office/drawing/2014/main" id="{3A7CCC59-D681-5145-9B80-623DE92FCD0A}"/>
              </a:ext>
            </a:extLst>
          </p:cNvPr>
          <p:cNvSpPr txBox="1"/>
          <p:nvPr userDrawn="1"/>
        </p:nvSpPr>
        <p:spPr bwMode="black">
          <a:xfrm>
            <a:off x="5042381" y="4786493"/>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endParaRPr lang="en-US" sz="800" b="1" dirty="0">
              <a:solidFill>
                <a:schemeClr val="accent1"/>
              </a:solidFill>
            </a:endParaRPr>
          </a:p>
        </p:txBody>
      </p:sp>
    </p:spTree>
    <p:extLst>
      <p:ext uri="{BB962C8B-B14F-4D97-AF65-F5344CB8AC3E}">
        <p14:creationId xmlns:p14="http://schemas.microsoft.com/office/powerpoint/2010/main" val="253065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9486" y="1027103"/>
            <a:ext cx="3941064" cy="47982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745736" y="1027103"/>
            <a:ext cx="3941064" cy="47982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2">
            <a:extLst>
              <a:ext uri="{FF2B5EF4-FFF2-40B4-BE49-F238E27FC236}">
                <a16:creationId xmlns:a16="http://schemas.microsoft.com/office/drawing/2014/main" id="{5AA54E83-8B55-4A1E-B664-42F2DCDA3B1B}"/>
              </a:ext>
            </a:extLst>
          </p:cNvPr>
          <p:cNvSpPr>
            <a:spLocks noGrp="1"/>
          </p:cNvSpPr>
          <p:nvPr>
            <p:ph sz="half" idx="10"/>
          </p:nvPr>
        </p:nvSpPr>
        <p:spPr>
          <a:xfrm>
            <a:off x="45720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a:extLst>
              <a:ext uri="{FF2B5EF4-FFF2-40B4-BE49-F238E27FC236}">
                <a16:creationId xmlns:a16="http://schemas.microsoft.com/office/drawing/2014/main" id="{D2262FEC-F99E-47D1-9B40-F82335657014}"/>
              </a:ext>
            </a:extLst>
          </p:cNvPr>
          <p:cNvSpPr>
            <a:spLocks noGrp="1"/>
          </p:cNvSpPr>
          <p:nvPr>
            <p:ph sz="half" idx="2"/>
          </p:nvPr>
        </p:nvSpPr>
        <p:spPr>
          <a:xfrm>
            <a:off x="4743450" y="1619251"/>
            <a:ext cx="3943350" cy="2876550"/>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009650"/>
            <a:ext cx="2495550" cy="3486150"/>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2">
            <a:extLst>
              <a:ext uri="{FF2B5EF4-FFF2-40B4-BE49-F238E27FC236}">
                <a16:creationId xmlns:a16="http://schemas.microsoft.com/office/drawing/2014/main" id="{1C0D5690-036B-4E43-8844-21263E983A5E}"/>
              </a:ext>
            </a:extLst>
          </p:cNvPr>
          <p:cNvSpPr>
            <a:spLocks noGrp="1"/>
          </p:cNvSpPr>
          <p:nvPr>
            <p:ph sz="half" idx="10"/>
          </p:nvPr>
        </p:nvSpPr>
        <p:spPr>
          <a:xfrm>
            <a:off x="3324225" y="1009650"/>
            <a:ext cx="2495550" cy="3486150"/>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7E68F0DE-0C11-47FA-8BA3-D8FADFDD5DAB}"/>
              </a:ext>
            </a:extLst>
          </p:cNvPr>
          <p:cNvSpPr>
            <a:spLocks noGrp="1"/>
          </p:cNvSpPr>
          <p:nvPr>
            <p:ph sz="half" idx="11"/>
          </p:nvPr>
        </p:nvSpPr>
        <p:spPr>
          <a:xfrm>
            <a:off x="6191250" y="1009650"/>
            <a:ext cx="2495550" cy="3486150"/>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11" name="Text Placeholder 3"/>
          <p:cNvSpPr>
            <a:spLocks noGrp="1"/>
          </p:cNvSpPr>
          <p:nvPr>
            <p:ph type="body" sz="half" idx="2"/>
          </p:nvPr>
        </p:nvSpPr>
        <p:spPr>
          <a:xfrm>
            <a:off x="457200"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hasCustomPrompt="1"/>
          </p:nvPr>
        </p:nvSpPr>
        <p:spPr>
          <a:xfrm>
            <a:off x="457200"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19" name="Text Placeholder 3">
            <a:extLst>
              <a:ext uri="{FF2B5EF4-FFF2-40B4-BE49-F238E27FC236}">
                <a16:creationId xmlns:a16="http://schemas.microsoft.com/office/drawing/2014/main" id="{E971173C-3CAE-46B0-9678-E87FAEB7E3B7}"/>
              </a:ext>
            </a:extLst>
          </p:cNvPr>
          <p:cNvSpPr>
            <a:spLocks noGrp="1"/>
          </p:cNvSpPr>
          <p:nvPr>
            <p:ph type="body" sz="half" idx="17"/>
          </p:nvPr>
        </p:nvSpPr>
        <p:spPr>
          <a:xfrm>
            <a:off x="2601383"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59219370-3080-4354-8628-DF27BE17E83C}"/>
              </a:ext>
            </a:extLst>
          </p:cNvPr>
          <p:cNvSpPr>
            <a:spLocks noGrp="1"/>
          </p:cNvSpPr>
          <p:nvPr>
            <p:ph type="pic" sz="quarter" idx="18" hasCustomPrompt="1"/>
          </p:nvPr>
        </p:nvSpPr>
        <p:spPr>
          <a:xfrm>
            <a:off x="2601383"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21" name="Text Placeholder 3">
            <a:extLst>
              <a:ext uri="{FF2B5EF4-FFF2-40B4-BE49-F238E27FC236}">
                <a16:creationId xmlns:a16="http://schemas.microsoft.com/office/drawing/2014/main" id="{930FC05D-F97F-4F3D-85F7-D80372743937}"/>
              </a:ext>
            </a:extLst>
          </p:cNvPr>
          <p:cNvSpPr>
            <a:spLocks noGrp="1"/>
          </p:cNvSpPr>
          <p:nvPr>
            <p:ph type="body" sz="half" idx="19"/>
          </p:nvPr>
        </p:nvSpPr>
        <p:spPr>
          <a:xfrm>
            <a:off x="4745566"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DD96CFFD-1868-4C0E-8F33-73B072108883}"/>
              </a:ext>
            </a:extLst>
          </p:cNvPr>
          <p:cNvSpPr>
            <a:spLocks noGrp="1"/>
          </p:cNvSpPr>
          <p:nvPr>
            <p:ph type="pic" sz="quarter" idx="20" hasCustomPrompt="1"/>
          </p:nvPr>
        </p:nvSpPr>
        <p:spPr>
          <a:xfrm>
            <a:off x="4745566"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
        <p:nvSpPr>
          <p:cNvPr id="23" name="Text Placeholder 3">
            <a:extLst>
              <a:ext uri="{FF2B5EF4-FFF2-40B4-BE49-F238E27FC236}">
                <a16:creationId xmlns:a16="http://schemas.microsoft.com/office/drawing/2014/main" id="{F51AF023-6FF2-4BB6-9313-C545F220BBEE}"/>
              </a:ext>
            </a:extLst>
          </p:cNvPr>
          <p:cNvSpPr>
            <a:spLocks noGrp="1"/>
          </p:cNvSpPr>
          <p:nvPr>
            <p:ph type="body" sz="half" idx="21"/>
          </p:nvPr>
        </p:nvSpPr>
        <p:spPr>
          <a:xfrm>
            <a:off x="6889750"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49B03E27-DA02-4F54-8856-C166514AF435}"/>
              </a:ext>
            </a:extLst>
          </p:cNvPr>
          <p:cNvSpPr>
            <a:spLocks noGrp="1"/>
          </p:cNvSpPr>
          <p:nvPr>
            <p:ph type="pic" sz="quarter" idx="22" hasCustomPrompt="1"/>
          </p:nvPr>
        </p:nvSpPr>
        <p:spPr>
          <a:xfrm>
            <a:off x="6889750" y="1604354"/>
            <a:ext cx="1797050" cy="1344612"/>
          </a:xfrm>
        </p:spPr>
        <p:txBody>
          <a:bodyPr lIns="91440" tIns="91440" rIns="91440" bIns="91440">
            <a:normAutofit/>
          </a:bodyPr>
          <a:lstStyle>
            <a:lvl1pPr algn="ctr">
              <a:defRPr sz="1100">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57200" y="283464"/>
            <a:ext cx="8229600" cy="677822"/>
          </a:xfrm>
        </p:spPr>
        <p:txBody>
          <a:bodyPr/>
          <a:lstStyle>
            <a:lvl1pPr>
              <a:defRPr>
                <a:solidFill>
                  <a:schemeClr val="tx1"/>
                </a:solidFill>
              </a:defRPr>
            </a:lvl1pPr>
          </a:lstStyle>
          <a:p>
            <a:r>
              <a:rPr lang="en-US"/>
              <a:t>Click to edit Master title style</a:t>
            </a:r>
            <a:endParaRPr lang="en-US" dirty="0"/>
          </a:p>
        </p:txBody>
      </p:sp>
      <p:sp>
        <p:nvSpPr>
          <p:cNvPr id="3" name="Text Placeholder 3"/>
          <p:cNvSpPr>
            <a:spLocks noGrp="1"/>
          </p:cNvSpPr>
          <p:nvPr>
            <p:ph type="body" sz="half" idx="2"/>
          </p:nvPr>
        </p:nvSpPr>
        <p:spPr>
          <a:xfrm>
            <a:off x="45720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457200" y="1009650"/>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15" name="Text Placeholder 3">
            <a:extLst>
              <a:ext uri="{FF2B5EF4-FFF2-40B4-BE49-F238E27FC236}">
                <a16:creationId xmlns:a16="http://schemas.microsoft.com/office/drawing/2014/main" id="{87133F2C-081C-4DEB-B293-57C0FE52EECC}"/>
              </a:ext>
            </a:extLst>
          </p:cNvPr>
          <p:cNvSpPr>
            <a:spLocks noGrp="1"/>
          </p:cNvSpPr>
          <p:nvPr>
            <p:ph type="body" sz="half" idx="21"/>
          </p:nvPr>
        </p:nvSpPr>
        <p:spPr>
          <a:xfrm>
            <a:off x="3609975"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Picture Placeholder 2">
            <a:extLst>
              <a:ext uri="{FF2B5EF4-FFF2-40B4-BE49-F238E27FC236}">
                <a16:creationId xmlns:a16="http://schemas.microsoft.com/office/drawing/2014/main" id="{E267A65A-4A1D-47D8-AE69-0861100DFD38}"/>
              </a:ext>
            </a:extLst>
          </p:cNvPr>
          <p:cNvSpPr>
            <a:spLocks noGrp="1"/>
          </p:cNvSpPr>
          <p:nvPr>
            <p:ph type="pic" sz="quarter" idx="22"/>
          </p:nvPr>
        </p:nvSpPr>
        <p:spPr>
          <a:xfrm>
            <a:off x="3609975" y="1009650"/>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17" name="Text Placeholder 3">
            <a:extLst>
              <a:ext uri="{FF2B5EF4-FFF2-40B4-BE49-F238E27FC236}">
                <a16:creationId xmlns:a16="http://schemas.microsoft.com/office/drawing/2014/main" id="{163E5681-650B-4794-96DD-315ECA19B98E}"/>
              </a:ext>
            </a:extLst>
          </p:cNvPr>
          <p:cNvSpPr>
            <a:spLocks noGrp="1"/>
          </p:cNvSpPr>
          <p:nvPr>
            <p:ph type="body" sz="half" idx="23"/>
          </p:nvPr>
        </p:nvSpPr>
        <p:spPr>
          <a:xfrm>
            <a:off x="6762750" y="2233249"/>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8" name="Picture Placeholder 2">
            <a:extLst>
              <a:ext uri="{FF2B5EF4-FFF2-40B4-BE49-F238E27FC236}">
                <a16:creationId xmlns:a16="http://schemas.microsoft.com/office/drawing/2014/main" id="{F3CC94DD-1C45-4C7C-AF5B-BE39DE95DD8C}"/>
              </a:ext>
            </a:extLst>
          </p:cNvPr>
          <p:cNvSpPr>
            <a:spLocks noGrp="1"/>
          </p:cNvSpPr>
          <p:nvPr>
            <p:ph type="pic" sz="quarter" idx="24"/>
          </p:nvPr>
        </p:nvSpPr>
        <p:spPr>
          <a:xfrm>
            <a:off x="6762750" y="1009650"/>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19" name="Text Placeholder 3">
            <a:extLst>
              <a:ext uri="{FF2B5EF4-FFF2-40B4-BE49-F238E27FC236}">
                <a16:creationId xmlns:a16="http://schemas.microsoft.com/office/drawing/2014/main" id="{94128365-4819-42F1-BBDE-696AF5A87C49}"/>
              </a:ext>
            </a:extLst>
          </p:cNvPr>
          <p:cNvSpPr>
            <a:spLocks noGrp="1"/>
          </p:cNvSpPr>
          <p:nvPr>
            <p:ph type="body" sz="half" idx="25"/>
          </p:nvPr>
        </p:nvSpPr>
        <p:spPr>
          <a:xfrm>
            <a:off x="45720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0" name="Picture Placeholder 2">
            <a:extLst>
              <a:ext uri="{FF2B5EF4-FFF2-40B4-BE49-F238E27FC236}">
                <a16:creationId xmlns:a16="http://schemas.microsoft.com/office/drawing/2014/main" id="{2708036C-CB70-49EA-AF5D-DB7EED63B323}"/>
              </a:ext>
            </a:extLst>
          </p:cNvPr>
          <p:cNvSpPr>
            <a:spLocks noGrp="1"/>
          </p:cNvSpPr>
          <p:nvPr>
            <p:ph type="pic" sz="quarter" idx="26"/>
          </p:nvPr>
        </p:nvSpPr>
        <p:spPr>
          <a:xfrm>
            <a:off x="457200" y="2940786"/>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21" name="Text Placeholder 3">
            <a:extLst>
              <a:ext uri="{FF2B5EF4-FFF2-40B4-BE49-F238E27FC236}">
                <a16:creationId xmlns:a16="http://schemas.microsoft.com/office/drawing/2014/main" id="{51A965DC-E95B-4C27-A527-657B5550EDDB}"/>
              </a:ext>
            </a:extLst>
          </p:cNvPr>
          <p:cNvSpPr>
            <a:spLocks noGrp="1"/>
          </p:cNvSpPr>
          <p:nvPr>
            <p:ph type="body" sz="half" idx="27"/>
          </p:nvPr>
        </p:nvSpPr>
        <p:spPr>
          <a:xfrm>
            <a:off x="3609975"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Picture Placeholder 2">
            <a:extLst>
              <a:ext uri="{FF2B5EF4-FFF2-40B4-BE49-F238E27FC236}">
                <a16:creationId xmlns:a16="http://schemas.microsoft.com/office/drawing/2014/main" id="{5F543EB6-A4F5-4850-847A-5EAB0F90584A}"/>
              </a:ext>
            </a:extLst>
          </p:cNvPr>
          <p:cNvSpPr>
            <a:spLocks noGrp="1"/>
          </p:cNvSpPr>
          <p:nvPr>
            <p:ph type="pic" sz="quarter" idx="28"/>
          </p:nvPr>
        </p:nvSpPr>
        <p:spPr>
          <a:xfrm>
            <a:off x="3609975" y="2940786"/>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
        <p:nvSpPr>
          <p:cNvPr id="23" name="Text Placeholder 3">
            <a:extLst>
              <a:ext uri="{FF2B5EF4-FFF2-40B4-BE49-F238E27FC236}">
                <a16:creationId xmlns:a16="http://schemas.microsoft.com/office/drawing/2014/main" id="{654457F5-097F-4D16-9B8E-B6FE010B9BE6}"/>
              </a:ext>
            </a:extLst>
          </p:cNvPr>
          <p:cNvSpPr>
            <a:spLocks noGrp="1"/>
          </p:cNvSpPr>
          <p:nvPr>
            <p:ph type="body" sz="half" idx="29"/>
          </p:nvPr>
        </p:nvSpPr>
        <p:spPr>
          <a:xfrm>
            <a:off x="6762750" y="4164385"/>
            <a:ext cx="1924050" cy="340940"/>
          </a:xfrm>
        </p:spPr>
        <p:txBody>
          <a:bodyPr>
            <a:noAutofit/>
          </a:bodyPr>
          <a:lstStyle>
            <a:lvl1pPr marL="0" indent="0" algn="ctr">
              <a:buNone/>
              <a:defRPr sz="1100" b="0" i="0">
                <a:solidFill>
                  <a:schemeClr val="tx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4" name="Picture Placeholder 2">
            <a:extLst>
              <a:ext uri="{FF2B5EF4-FFF2-40B4-BE49-F238E27FC236}">
                <a16:creationId xmlns:a16="http://schemas.microsoft.com/office/drawing/2014/main" id="{D87BF2FD-DAAE-4676-BBCC-BBBC32E971C3}"/>
              </a:ext>
            </a:extLst>
          </p:cNvPr>
          <p:cNvSpPr>
            <a:spLocks noGrp="1"/>
          </p:cNvSpPr>
          <p:nvPr>
            <p:ph type="pic" sz="quarter" idx="30"/>
          </p:nvPr>
        </p:nvSpPr>
        <p:spPr>
          <a:xfrm>
            <a:off x="6762750" y="2940786"/>
            <a:ext cx="1924050" cy="1100667"/>
          </a:xfrm>
        </p:spPr>
        <p:txBody>
          <a:bodyPr vert="horz" lIns="91440" tIns="91440" rIns="91440" bIns="91440" rtlCol="0" anchor="t" anchorCtr="0">
            <a:normAutofit/>
          </a:bodyPr>
          <a:lstStyle>
            <a:lvl1pPr>
              <a:defRPr lang="en-US" sz="1100" dirty="0">
                <a:solidFill>
                  <a:schemeClr val="tx1"/>
                </a:solidFill>
              </a:defRPr>
            </a:lvl1pPr>
          </a:lstStyle>
          <a:p>
            <a:pPr lvl="0" algn="ctr"/>
            <a:r>
              <a:rPr lang="en-US"/>
              <a:t>Click icon to add picture</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D2386-D015-4C4C-84BF-0FFA3521BAA2}"/>
              </a:ext>
            </a:extLst>
          </p:cNvPr>
          <p:cNvSpPr/>
          <p:nvPr userDrawn="1"/>
        </p:nvSpPr>
        <p:spPr bwMode="white">
          <a:xfrm>
            <a:off x="0" y="4495800"/>
            <a:ext cx="9144000" cy="647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04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2" name="Title 1"/>
          <p:cNvSpPr>
            <a:spLocks noGrp="1"/>
          </p:cNvSpPr>
          <p:nvPr>
            <p:ph type="title" hasCustomPrompt="1"/>
          </p:nvPr>
        </p:nvSpPr>
        <p:spPr>
          <a:xfrm>
            <a:off x="457201" y="1781175"/>
            <a:ext cx="5295899" cy="1021556"/>
          </a:xfrm>
        </p:spPr>
        <p:txBody>
          <a:bodyPr anchor="b" anchorCtr="0">
            <a:noAutofit/>
          </a:bodyPr>
          <a:lstStyle>
            <a:lvl1pPr algn="l">
              <a:defRPr sz="4000" b="0" cap="none">
                <a:solidFill>
                  <a:schemeClr val="tx1"/>
                </a:solidFill>
                <a:latin typeface="Proxima Nova Extrabold" panose="02000506030000020004" pitchFamily="50" charset="0"/>
              </a:defRPr>
            </a:lvl1pPr>
          </a:lstStyle>
          <a:p>
            <a:r>
              <a:rPr lang="en-US" dirty="0"/>
              <a:t>Thank you!</a:t>
            </a:r>
          </a:p>
        </p:txBody>
      </p:sp>
      <p:sp>
        <p:nvSpPr>
          <p:cNvPr id="3" name="Text Placeholder 11"/>
          <p:cNvSpPr>
            <a:spLocks noGrp="1"/>
          </p:cNvSpPr>
          <p:nvPr>
            <p:ph type="body" sz="quarter" idx="10"/>
          </p:nvPr>
        </p:nvSpPr>
        <p:spPr>
          <a:xfrm>
            <a:off x="473351" y="2928938"/>
            <a:ext cx="5295899" cy="433387"/>
          </a:xfrm>
        </p:spPr>
        <p:txBody>
          <a:bodyPr>
            <a:normAutofit/>
          </a:bodyPr>
          <a:lstStyle>
            <a:lvl1pPr marL="0" indent="0" algn="l">
              <a:buNone/>
              <a:defRPr sz="1600" baseline="0">
                <a:solidFill>
                  <a:schemeClr val="accent1"/>
                </a:solidFill>
              </a:defRPr>
            </a:lvl1pPr>
          </a:lstStyle>
          <a:p>
            <a:pPr lvl="0"/>
            <a:r>
              <a:rPr lang="en-US"/>
              <a:t>Click to edit Master text styles</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8" y="4786493"/>
            <a:ext cx="814184" cy="228601"/>
          </a:xfrm>
          <a:prstGeom prst="rect">
            <a:avLst/>
          </a:prstGeom>
        </p:spPr>
      </p:pic>
      <p:sp>
        <p:nvSpPr>
          <p:cNvPr id="13" name="TextBox 12">
            <a:extLst>
              <a:ext uri="{FF2B5EF4-FFF2-40B4-BE49-F238E27FC236}">
                <a16:creationId xmlns:a16="http://schemas.microsoft.com/office/drawing/2014/main" id="{A0FFFC79-CD9C-D744-B4D9-D3181EF9AE37}"/>
              </a:ext>
            </a:extLst>
          </p:cNvPr>
          <p:cNvSpPr txBox="1"/>
          <p:nvPr userDrawn="1"/>
        </p:nvSpPr>
        <p:spPr bwMode="black">
          <a:xfrm>
            <a:off x="5042381" y="4786493"/>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endParaRPr lang="en-US" sz="800" b="1" dirty="0">
              <a:solidFill>
                <a:schemeClr val="accent1"/>
              </a:solidFill>
            </a:endParaRPr>
          </a:p>
        </p:txBody>
      </p:sp>
    </p:spTree>
    <p:extLst>
      <p:ext uri="{BB962C8B-B14F-4D97-AF65-F5344CB8AC3E}">
        <p14:creationId xmlns:p14="http://schemas.microsoft.com/office/powerpoint/2010/main" val="2124837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6" y="217134"/>
            <a:ext cx="8739267" cy="674749"/>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3012883963"/>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Walkin Option 1">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8" name="Picture 7">
            <a:extLst>
              <a:ext uri="{FF2B5EF4-FFF2-40B4-BE49-F238E27FC236}">
                <a16:creationId xmlns:a16="http://schemas.microsoft.com/office/drawing/2014/main" id="{91FEC378-1580-49BD-917A-319BE32E769F}"/>
              </a:ext>
            </a:extLst>
          </p:cNvPr>
          <p:cNvPicPr>
            <a:picLocks noChangeAspect="1"/>
          </p:cNvPicPr>
          <p:nvPr userDrawn="1"/>
        </p:nvPicPr>
        <p:blipFill rotWithShape="1">
          <a:blip r:embed="rId2"/>
          <a:srcRect t="2464" r="14292" b="2464"/>
          <a:stretch/>
        </p:blipFill>
        <p:spPr>
          <a:xfrm>
            <a:off x="5830959" y="0"/>
            <a:ext cx="3313041" cy="5143500"/>
          </a:xfrm>
          <a:prstGeom prst="rect">
            <a:avLst/>
          </a:prstGeom>
        </p:spPr>
      </p:pic>
      <p:sp>
        <p:nvSpPr>
          <p:cNvPr id="4" name="Rectangle 3">
            <a:extLst>
              <a:ext uri="{FF2B5EF4-FFF2-40B4-BE49-F238E27FC236}">
                <a16:creationId xmlns:a16="http://schemas.microsoft.com/office/drawing/2014/main" id="{E44C4CB3-F56A-40D2-9351-C92227D601DD}"/>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042" y="982642"/>
            <a:ext cx="2852333" cy="800859"/>
          </a:xfrm>
          <a:prstGeom prst="rect">
            <a:avLst/>
          </a:prstGeom>
        </p:spPr>
      </p:pic>
      <p:sp>
        <p:nvSpPr>
          <p:cNvPr id="10" name="TextBox 9">
            <a:extLst>
              <a:ext uri="{FF2B5EF4-FFF2-40B4-BE49-F238E27FC236}">
                <a16:creationId xmlns:a16="http://schemas.microsoft.com/office/drawing/2014/main" id="{B0D04AF9-EB18-9A4B-9E76-94994C6CE75A}"/>
              </a:ext>
            </a:extLst>
          </p:cNvPr>
          <p:cNvSpPr txBox="1"/>
          <p:nvPr userDrawn="1"/>
        </p:nvSpPr>
        <p:spPr bwMode="black">
          <a:xfrm>
            <a:off x="5042381" y="4786493"/>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endParaRPr lang="en-US" sz="800" b="1" dirty="0">
              <a:solidFill>
                <a:schemeClr val="accent1"/>
              </a:solidFill>
            </a:endParaRPr>
          </a:p>
        </p:txBody>
      </p:sp>
    </p:spTree>
    <p:extLst>
      <p:ext uri="{BB962C8B-B14F-4D97-AF65-F5344CB8AC3E}">
        <p14:creationId xmlns:p14="http://schemas.microsoft.com/office/powerpoint/2010/main" val="66896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Option 2">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3" name="Picture 2">
            <a:extLst>
              <a:ext uri="{FF2B5EF4-FFF2-40B4-BE49-F238E27FC236}">
                <a16:creationId xmlns:a16="http://schemas.microsoft.com/office/drawing/2014/main" id="{7AF63A32-8DE0-45DF-8E31-F1D627308167}"/>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9" name="Rectangle 8">
            <a:extLst>
              <a:ext uri="{FF2B5EF4-FFF2-40B4-BE49-F238E27FC236}">
                <a16:creationId xmlns:a16="http://schemas.microsoft.com/office/drawing/2014/main" id="{F7EBF32D-5A47-4076-A4A8-F33D681C5468}"/>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042" y="982642"/>
            <a:ext cx="2852333" cy="800859"/>
          </a:xfrm>
          <a:prstGeom prst="rect">
            <a:avLst/>
          </a:prstGeom>
        </p:spPr>
      </p:pic>
      <p:sp>
        <p:nvSpPr>
          <p:cNvPr id="8" name="TextBox 7">
            <a:extLst>
              <a:ext uri="{FF2B5EF4-FFF2-40B4-BE49-F238E27FC236}">
                <a16:creationId xmlns:a16="http://schemas.microsoft.com/office/drawing/2014/main" id="{A6EC5E90-5CB5-C84B-91C8-031ADD40A007}"/>
              </a:ext>
            </a:extLst>
          </p:cNvPr>
          <p:cNvSpPr txBox="1"/>
          <p:nvPr userDrawn="1"/>
        </p:nvSpPr>
        <p:spPr bwMode="black">
          <a:xfrm>
            <a:off x="5042381" y="4786493"/>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endParaRPr lang="en-US" sz="800" b="1" dirty="0">
              <a:solidFill>
                <a:schemeClr val="accent1"/>
              </a:solidFill>
            </a:endParaRPr>
          </a:p>
        </p:txBody>
      </p:sp>
    </p:spTree>
    <p:extLst>
      <p:ext uri="{BB962C8B-B14F-4D97-AF65-F5344CB8AC3E}">
        <p14:creationId xmlns:p14="http://schemas.microsoft.com/office/powerpoint/2010/main" val="375507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Walkin Option 2">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3" name="Picture 2">
            <a:extLst>
              <a:ext uri="{FF2B5EF4-FFF2-40B4-BE49-F238E27FC236}">
                <a16:creationId xmlns:a16="http://schemas.microsoft.com/office/drawing/2014/main" id="{7AF63A32-8DE0-45DF-8E31-F1D627308167}"/>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9" name="Rectangle 8">
            <a:extLst>
              <a:ext uri="{FF2B5EF4-FFF2-40B4-BE49-F238E27FC236}">
                <a16:creationId xmlns:a16="http://schemas.microsoft.com/office/drawing/2014/main" id="{F7EBF32D-5A47-4076-A4A8-F33D681C5468}"/>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042" y="982642"/>
            <a:ext cx="2852333" cy="800859"/>
          </a:xfrm>
          <a:prstGeom prst="rect">
            <a:avLst/>
          </a:prstGeom>
        </p:spPr>
      </p:pic>
      <p:sp>
        <p:nvSpPr>
          <p:cNvPr id="8" name="TextBox 7">
            <a:extLst>
              <a:ext uri="{FF2B5EF4-FFF2-40B4-BE49-F238E27FC236}">
                <a16:creationId xmlns:a16="http://schemas.microsoft.com/office/drawing/2014/main" id="{7966780F-1332-934B-B34A-865231C5D72D}"/>
              </a:ext>
            </a:extLst>
          </p:cNvPr>
          <p:cNvSpPr txBox="1"/>
          <p:nvPr userDrawn="1"/>
        </p:nvSpPr>
        <p:spPr bwMode="black">
          <a:xfrm>
            <a:off x="5042381" y="4786493"/>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endParaRPr lang="en-US" sz="800" b="1" dirty="0">
              <a:solidFill>
                <a:schemeClr val="accent1"/>
              </a:solidFill>
            </a:endParaRPr>
          </a:p>
        </p:txBody>
      </p:sp>
    </p:spTree>
    <p:extLst>
      <p:ext uri="{BB962C8B-B14F-4D97-AF65-F5344CB8AC3E}">
        <p14:creationId xmlns:p14="http://schemas.microsoft.com/office/powerpoint/2010/main" val="388660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Option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3"/>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7" name="Picture 16">
            <a:extLst>
              <a:ext uri="{FF2B5EF4-FFF2-40B4-BE49-F238E27FC236}">
                <a16:creationId xmlns:a16="http://schemas.microsoft.com/office/drawing/2014/main" id="{7460117D-55C8-464B-A598-5FF5DE0362D3}"/>
              </a:ext>
            </a:extLst>
          </p:cNvPr>
          <p:cNvPicPr>
            <a:picLocks noChangeAspect="1"/>
          </p:cNvPicPr>
          <p:nvPr userDrawn="1"/>
        </p:nvPicPr>
        <p:blipFill rotWithShape="1">
          <a:blip r:embed="rId2"/>
          <a:srcRect t="2464" r="14292" b="2464"/>
          <a:stretch/>
        </p:blipFill>
        <p:spPr>
          <a:xfrm>
            <a:off x="5830959" y="0"/>
            <a:ext cx="33130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Text Placeholder 11"/>
          <p:cNvSpPr>
            <a:spLocks noGrp="1"/>
          </p:cNvSpPr>
          <p:nvPr>
            <p:ph type="body" sz="quarter" idx="13"/>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7" y="3405250"/>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7" y="413755"/>
            <a:ext cx="1223757" cy="343599"/>
          </a:xfrm>
          <a:prstGeom prst="rect">
            <a:avLst/>
          </a:prstGeom>
        </p:spPr>
      </p:pic>
      <p:sp>
        <p:nvSpPr>
          <p:cNvPr id="13" name="TextBox 12">
            <a:extLst>
              <a:ext uri="{FF2B5EF4-FFF2-40B4-BE49-F238E27FC236}">
                <a16:creationId xmlns:a16="http://schemas.microsoft.com/office/drawing/2014/main" id="{48B12304-34DC-8441-BEFD-B51E1AF40A39}"/>
              </a:ext>
            </a:extLst>
          </p:cNvPr>
          <p:cNvSpPr txBox="1"/>
          <p:nvPr userDrawn="1"/>
        </p:nvSpPr>
        <p:spPr bwMode="black">
          <a:xfrm>
            <a:off x="5042381" y="4786493"/>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endParaRPr lang="en-US" sz="800" b="1" dirty="0">
              <a:solidFill>
                <a:schemeClr val="accent1"/>
              </a:solidFill>
            </a:endParaRPr>
          </a:p>
        </p:txBody>
      </p:sp>
    </p:spTree>
    <p:extLst>
      <p:ext uri="{BB962C8B-B14F-4D97-AF65-F5344CB8AC3E}">
        <p14:creationId xmlns:p14="http://schemas.microsoft.com/office/powerpoint/2010/main" val="18044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Optio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3"/>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7" name="Picture 16">
            <a:extLst>
              <a:ext uri="{FF2B5EF4-FFF2-40B4-BE49-F238E27FC236}">
                <a16:creationId xmlns:a16="http://schemas.microsoft.com/office/drawing/2014/main" id="{B6E60348-1E59-4719-B6E0-BE551BC041D9}"/>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Text Placeholder 11"/>
          <p:cNvSpPr>
            <a:spLocks noGrp="1"/>
          </p:cNvSpPr>
          <p:nvPr>
            <p:ph type="body" sz="quarter" idx="13"/>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7" y="3405250"/>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7" y="413755"/>
            <a:ext cx="1223757" cy="343599"/>
          </a:xfrm>
          <a:prstGeom prst="rect">
            <a:avLst/>
          </a:prstGeom>
        </p:spPr>
      </p:pic>
      <p:sp>
        <p:nvSpPr>
          <p:cNvPr id="13" name="TextBox 12">
            <a:extLst>
              <a:ext uri="{FF2B5EF4-FFF2-40B4-BE49-F238E27FC236}">
                <a16:creationId xmlns:a16="http://schemas.microsoft.com/office/drawing/2014/main" id="{0B626AEC-F988-F442-A2FC-742B95E071EF}"/>
              </a:ext>
            </a:extLst>
          </p:cNvPr>
          <p:cNvSpPr txBox="1"/>
          <p:nvPr userDrawn="1"/>
        </p:nvSpPr>
        <p:spPr bwMode="black">
          <a:xfrm>
            <a:off x="5042381" y="4786493"/>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endParaRPr lang="en-US" sz="800" b="1" dirty="0">
              <a:solidFill>
                <a:schemeClr val="accent1"/>
              </a:solidFill>
            </a:endParaRPr>
          </a:p>
        </p:txBody>
      </p:sp>
    </p:spTree>
    <p:extLst>
      <p:ext uri="{BB962C8B-B14F-4D97-AF65-F5344CB8AC3E}">
        <p14:creationId xmlns:p14="http://schemas.microsoft.com/office/powerpoint/2010/main" val="55083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Slide Option 1">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960B1472-202D-440E-B13B-4021116B2ED6}"/>
              </a:ext>
            </a:extLst>
          </p:cNvPr>
          <p:cNvPicPr>
            <a:picLocks noChangeAspect="1"/>
          </p:cNvPicPr>
          <p:nvPr userDrawn="1"/>
        </p:nvPicPr>
        <p:blipFill rotWithShape="1">
          <a:blip r:embed="rId2"/>
          <a:srcRect t="2464" r="14292" b="2464"/>
          <a:stretch/>
        </p:blipFill>
        <p:spPr>
          <a:xfrm>
            <a:off x="5830959" y="0"/>
            <a:ext cx="3313041" cy="5143500"/>
          </a:xfrm>
          <a:prstGeom prst="rect">
            <a:avLst/>
          </a:prstGeom>
        </p:spPr>
      </p:pic>
      <p:sp>
        <p:nvSpPr>
          <p:cNvPr id="85" name="Rectangle 84">
            <a:extLst>
              <a:ext uri="{FF2B5EF4-FFF2-40B4-BE49-F238E27FC236}">
                <a16:creationId xmlns:a16="http://schemas.microsoft.com/office/drawing/2014/main" id="{3AF2D64E-7699-4B5F-988B-3F2116A9E197}"/>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8" y="4786493"/>
            <a:ext cx="814184" cy="228601"/>
          </a:xfrm>
          <a:prstGeom prst="rect">
            <a:avLst/>
          </a:prstGeom>
        </p:spPr>
      </p:pic>
      <p:sp>
        <p:nvSpPr>
          <p:cNvPr id="10" name="TextBox 9">
            <a:extLst>
              <a:ext uri="{FF2B5EF4-FFF2-40B4-BE49-F238E27FC236}">
                <a16:creationId xmlns:a16="http://schemas.microsoft.com/office/drawing/2014/main" id="{083F107B-0386-E945-B2DD-AD5C2736563D}"/>
              </a:ext>
            </a:extLst>
          </p:cNvPr>
          <p:cNvSpPr txBox="1"/>
          <p:nvPr userDrawn="1"/>
        </p:nvSpPr>
        <p:spPr bwMode="black">
          <a:xfrm>
            <a:off x="5042381" y="4786493"/>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endParaRPr lang="en-US" sz="800" b="1" dirty="0">
              <a:solidFill>
                <a:schemeClr val="accent1"/>
              </a:solidFill>
            </a:endParaRPr>
          </a:p>
        </p:txBody>
      </p:sp>
    </p:spTree>
    <p:extLst>
      <p:ext uri="{BB962C8B-B14F-4D97-AF65-F5344CB8AC3E}">
        <p14:creationId xmlns:p14="http://schemas.microsoft.com/office/powerpoint/2010/main" val="4232199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Slide Option 2">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bwMode="white">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5" name="Picture 14">
            <a:extLst>
              <a:ext uri="{FF2B5EF4-FFF2-40B4-BE49-F238E27FC236}">
                <a16:creationId xmlns:a16="http://schemas.microsoft.com/office/drawing/2014/main" id="{C4D3E297-925D-4089-99FB-7673F7BA9ECA}"/>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10" name="Rectangle 9">
            <a:extLst>
              <a:ext uri="{FF2B5EF4-FFF2-40B4-BE49-F238E27FC236}">
                <a16:creationId xmlns:a16="http://schemas.microsoft.com/office/drawing/2014/main" id="{CA8EA768-21E2-47D5-BF0A-4E3BC354505B}"/>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8" y="4786493"/>
            <a:ext cx="814184" cy="228601"/>
          </a:xfrm>
          <a:prstGeom prst="rect">
            <a:avLst/>
          </a:prstGeom>
        </p:spPr>
      </p:pic>
      <p:sp>
        <p:nvSpPr>
          <p:cNvPr id="13" name="TextBox 12">
            <a:extLst>
              <a:ext uri="{FF2B5EF4-FFF2-40B4-BE49-F238E27FC236}">
                <a16:creationId xmlns:a16="http://schemas.microsoft.com/office/drawing/2014/main" id="{20848B7F-91F4-2044-BB94-7798E99D830F}"/>
              </a:ext>
            </a:extLst>
          </p:cNvPr>
          <p:cNvSpPr txBox="1"/>
          <p:nvPr userDrawn="1"/>
        </p:nvSpPr>
        <p:spPr bwMode="black">
          <a:xfrm>
            <a:off x="5042381" y="4786493"/>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endParaRPr lang="en-US" sz="800" b="1" dirty="0">
              <a:solidFill>
                <a:schemeClr val="accent1"/>
              </a:solidFill>
            </a:endParaRPr>
          </a:p>
        </p:txBody>
      </p:sp>
    </p:spTree>
    <p:extLst>
      <p:ext uri="{BB962C8B-B14F-4D97-AF65-F5344CB8AC3E}">
        <p14:creationId xmlns:p14="http://schemas.microsoft.com/office/powerpoint/2010/main" val="38629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hank You">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2" name="Title 1"/>
          <p:cNvSpPr>
            <a:spLocks noGrp="1"/>
          </p:cNvSpPr>
          <p:nvPr>
            <p:ph type="title" hasCustomPrompt="1"/>
          </p:nvPr>
        </p:nvSpPr>
        <p:spPr>
          <a:xfrm>
            <a:off x="457201" y="1781175"/>
            <a:ext cx="5295899" cy="1021556"/>
          </a:xfrm>
        </p:spPr>
        <p:txBody>
          <a:bodyPr anchor="b" anchorCtr="0">
            <a:noAutofit/>
          </a:bodyPr>
          <a:lstStyle>
            <a:lvl1pPr algn="l">
              <a:defRPr sz="4000" b="0" cap="none">
                <a:solidFill>
                  <a:schemeClr val="tx1"/>
                </a:solidFill>
                <a:latin typeface="Proxima Nova Extrabold" panose="02000506030000020004" pitchFamily="50" charset="0"/>
              </a:defRPr>
            </a:lvl1pPr>
          </a:lstStyle>
          <a:p>
            <a:r>
              <a:rPr lang="en-US" dirty="0"/>
              <a:t>Thank you!</a:t>
            </a:r>
          </a:p>
        </p:txBody>
      </p:sp>
      <p:sp>
        <p:nvSpPr>
          <p:cNvPr id="3" name="Text Placeholder 11"/>
          <p:cNvSpPr>
            <a:spLocks noGrp="1"/>
          </p:cNvSpPr>
          <p:nvPr>
            <p:ph type="body" sz="quarter" idx="10"/>
          </p:nvPr>
        </p:nvSpPr>
        <p:spPr>
          <a:xfrm>
            <a:off x="473351" y="2928938"/>
            <a:ext cx="5295899" cy="433387"/>
          </a:xfrm>
        </p:spPr>
        <p:txBody>
          <a:bodyPr>
            <a:normAutofit/>
          </a:bodyPr>
          <a:lstStyle>
            <a:lvl1pPr marL="0" indent="0" algn="l">
              <a:buNone/>
              <a:defRPr sz="1600" baseline="0">
                <a:solidFill>
                  <a:schemeClr val="accent1"/>
                </a:solidFill>
              </a:defRPr>
            </a:lvl1pPr>
          </a:lstStyle>
          <a:p>
            <a:pPr lvl="0"/>
            <a:r>
              <a:rPr lang="en-US"/>
              <a:t>Click to edit Master text styles</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8" y="4786493"/>
            <a:ext cx="814184" cy="228601"/>
          </a:xfrm>
          <a:prstGeom prst="rect">
            <a:avLst/>
          </a:prstGeom>
        </p:spPr>
      </p:pic>
      <p:sp>
        <p:nvSpPr>
          <p:cNvPr id="13" name="TextBox 12">
            <a:extLst>
              <a:ext uri="{FF2B5EF4-FFF2-40B4-BE49-F238E27FC236}">
                <a16:creationId xmlns:a16="http://schemas.microsoft.com/office/drawing/2014/main" id="{9A8E1B97-E5A1-134E-A71D-C1C49B99C99F}"/>
              </a:ext>
            </a:extLst>
          </p:cNvPr>
          <p:cNvSpPr txBox="1"/>
          <p:nvPr userDrawn="1"/>
        </p:nvSpPr>
        <p:spPr bwMode="black">
          <a:xfrm>
            <a:off x="5042381" y="4786493"/>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endParaRPr lang="en-US" sz="800" b="1" dirty="0">
              <a:solidFill>
                <a:schemeClr val="accent1"/>
              </a:solidFill>
            </a:endParaRPr>
          </a:p>
        </p:txBody>
      </p:sp>
    </p:spTree>
    <p:extLst>
      <p:ext uri="{BB962C8B-B14F-4D97-AF65-F5344CB8AC3E}">
        <p14:creationId xmlns:p14="http://schemas.microsoft.com/office/powerpoint/2010/main" val="3750828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4663" cy="545741"/>
          </a:xfrm>
        </p:spPr>
        <p:txBody>
          <a:bodyPr/>
          <a:lstStyle/>
          <a:p>
            <a:r>
              <a:rPr lang="en-US" dirty="0"/>
              <a:t>Click to edit Master title style</a:t>
            </a:r>
          </a:p>
        </p:txBody>
      </p:sp>
      <p:sp>
        <p:nvSpPr>
          <p:cNvPr id="3" name="Content Placeholder 2"/>
          <p:cNvSpPr>
            <a:spLocks noGrp="1"/>
          </p:cNvSpPr>
          <p:nvPr>
            <p:ph sz="half" idx="1"/>
          </p:nvPr>
        </p:nvSpPr>
        <p:spPr>
          <a:xfrm>
            <a:off x="342900" y="1028700"/>
            <a:ext cx="8443913" cy="3394472"/>
          </a:xfrm>
          <a:prstGeom prst="rect">
            <a:avLst/>
          </a:prstGeom>
        </p:spPr>
        <p:txBody>
          <a:bodyPr>
            <a:normAutofit/>
          </a:bodyPr>
          <a:lstStyle>
            <a:lvl1pPr>
              <a:defRPr sz="2000"/>
            </a:lvl1pPr>
            <a:lvl2pPr>
              <a:defRPr sz="1813"/>
            </a:lvl2pPr>
            <a:lvl3pPr>
              <a:defRPr sz="1625"/>
            </a:lvl3pPr>
            <a:lvl4pPr marL="1371600" indent="0">
              <a:buNone/>
              <a:defRPr sz="1625"/>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75943793"/>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Divider_Slide_Green">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DE0CB9-C246-C948-A3A8-F1FE53173FBC}"/>
              </a:ext>
            </a:extLst>
          </p:cNvPr>
          <p:cNvPicPr>
            <a:picLocks noChangeAspect="1"/>
          </p:cNvPicPr>
          <p:nvPr userDrawn="1"/>
        </p:nvPicPr>
        <p:blipFill rotWithShape="1">
          <a:blip r:embed="rId2"/>
          <a:srcRect l="36508"/>
          <a:stretch/>
        </p:blipFill>
        <p:spPr>
          <a:xfrm>
            <a:off x="0" y="0"/>
            <a:ext cx="9144000" cy="5143500"/>
          </a:xfrm>
          <a:prstGeom prst="rect">
            <a:avLst/>
          </a:prstGeom>
        </p:spPr>
      </p:pic>
      <p:sp>
        <p:nvSpPr>
          <p:cNvPr id="2" name="Title 1"/>
          <p:cNvSpPr>
            <a:spLocks noGrp="1"/>
          </p:cNvSpPr>
          <p:nvPr>
            <p:ph type="title"/>
          </p:nvPr>
        </p:nvSpPr>
        <p:spPr>
          <a:xfrm>
            <a:off x="342900" y="1943100"/>
            <a:ext cx="7772400" cy="930105"/>
          </a:xfrm>
        </p:spPr>
        <p:txBody>
          <a:bodyPr anchor="ctr">
            <a:noAutofit/>
          </a:bodyPr>
          <a:lstStyle>
            <a:lvl1pPr algn="l">
              <a:defRPr sz="4000" b="1" cap="none">
                <a:solidFill>
                  <a:schemeClr val="tx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43450" y="4706911"/>
            <a:ext cx="443363" cy="265064"/>
          </a:xfrm>
          <a:prstGeom prst="rect">
            <a:avLst/>
          </a:prstGeom>
        </p:spPr>
      </p:pic>
      <p:sp>
        <p:nvSpPr>
          <p:cNvPr id="8" name="TextBox 7">
            <a:extLst>
              <a:ext uri="{FF2B5EF4-FFF2-40B4-BE49-F238E27FC236}">
                <a16:creationId xmlns:a16="http://schemas.microsoft.com/office/drawing/2014/main" id="{6FEF9E69-433E-DC4C-824E-7F476DC4478C}"/>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122030122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Divider_Slide_Orang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96C4F3-CA83-2A40-9F3D-E162458BB038}"/>
              </a:ext>
            </a:extLst>
          </p:cNvPr>
          <p:cNvPicPr>
            <a:picLocks noChangeAspect="1"/>
          </p:cNvPicPr>
          <p:nvPr userDrawn="1"/>
        </p:nvPicPr>
        <p:blipFill rotWithShape="1">
          <a:blip r:embed="rId2"/>
          <a:srcRect l="16348" r="20161"/>
          <a:stretch/>
        </p:blipFill>
        <p:spPr>
          <a:xfrm>
            <a:off x="1" y="0"/>
            <a:ext cx="9144000" cy="5143500"/>
          </a:xfrm>
          <a:prstGeom prst="rect">
            <a:avLst/>
          </a:prstGeom>
        </p:spPr>
      </p:pic>
      <p:sp>
        <p:nvSpPr>
          <p:cNvPr id="2" name="Title 1"/>
          <p:cNvSpPr>
            <a:spLocks noGrp="1"/>
          </p:cNvSpPr>
          <p:nvPr>
            <p:ph type="title"/>
          </p:nvPr>
        </p:nvSpPr>
        <p:spPr>
          <a:xfrm>
            <a:off x="342900" y="1943100"/>
            <a:ext cx="7772400" cy="930105"/>
          </a:xfrm>
        </p:spPr>
        <p:txBody>
          <a:bodyPr anchor="ctr">
            <a:noAutofit/>
          </a:bodyPr>
          <a:lstStyle>
            <a:lvl1pPr algn="l">
              <a:defRPr sz="4000" b="1" cap="none">
                <a:solidFill>
                  <a:schemeClr val="tx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43450" y="4706911"/>
            <a:ext cx="443363" cy="265064"/>
          </a:xfrm>
          <a:prstGeom prst="rect">
            <a:avLst/>
          </a:prstGeom>
        </p:spPr>
      </p:pic>
      <p:sp>
        <p:nvSpPr>
          <p:cNvPr id="8" name="TextBox 7">
            <a:extLst>
              <a:ext uri="{FF2B5EF4-FFF2-40B4-BE49-F238E27FC236}">
                <a16:creationId xmlns:a16="http://schemas.microsoft.com/office/drawing/2014/main" id="{73141658-2646-1048-A1DE-3FB40A06912B}"/>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2488596546"/>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Q&amp;A">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2822713" y="-2842591"/>
            <a:ext cx="184731" cy="535531"/>
          </a:xfrm>
          <a:prstGeom prst="rect">
            <a:avLst/>
          </a:prstGeom>
          <a:noFill/>
        </p:spPr>
        <p:txBody>
          <a:bodyPr wrap="none" rtlCol="0">
            <a:spAutoFit/>
          </a:bodyPr>
          <a:lstStyle/>
          <a:p>
            <a:endParaRPr lang="en-US" sz="2880" dirty="0"/>
          </a:p>
        </p:txBody>
      </p:sp>
      <p:pic>
        <p:nvPicPr>
          <p:cNvPr id="7" name="Picture 6">
            <a:extLst>
              <a:ext uri="{FF2B5EF4-FFF2-40B4-BE49-F238E27FC236}">
                <a16:creationId xmlns:a16="http://schemas.microsoft.com/office/drawing/2014/main" id="{94053231-B084-9A4B-85F1-9250CD176FC1}"/>
              </a:ext>
            </a:extLst>
          </p:cNvPr>
          <p:cNvPicPr>
            <a:picLocks noChangeAspect="1"/>
          </p:cNvPicPr>
          <p:nvPr userDrawn="1"/>
        </p:nvPicPr>
        <p:blipFill rotWithShape="1">
          <a:blip r:embed="rId2"/>
          <a:srcRect l="23063" r="13445"/>
          <a:stretch/>
        </p:blipFill>
        <p:spPr>
          <a:xfrm>
            <a:off x="0" y="0"/>
            <a:ext cx="9144000" cy="5143500"/>
          </a:xfrm>
          <a:prstGeom prst="rect">
            <a:avLst/>
          </a:prstGeom>
        </p:spPr>
      </p:pic>
      <p:sp>
        <p:nvSpPr>
          <p:cNvPr id="6" name="TextBox 5"/>
          <p:cNvSpPr txBox="1"/>
          <p:nvPr userDrawn="1"/>
        </p:nvSpPr>
        <p:spPr>
          <a:xfrm>
            <a:off x="7436225" y="6104965"/>
            <a:ext cx="184731" cy="535531"/>
          </a:xfrm>
          <a:prstGeom prst="rect">
            <a:avLst/>
          </a:prstGeom>
          <a:noFill/>
        </p:spPr>
        <p:txBody>
          <a:bodyPr wrap="none" rtlCol="0">
            <a:spAutoFit/>
          </a:bodyPr>
          <a:lstStyle/>
          <a:p>
            <a:endParaRPr lang="en-US" sz="2880"/>
          </a:p>
        </p:txBody>
      </p:sp>
      <p:sp>
        <p:nvSpPr>
          <p:cNvPr id="10" name="Title 1"/>
          <p:cNvSpPr>
            <a:spLocks noGrp="1"/>
          </p:cNvSpPr>
          <p:nvPr>
            <p:ph type="title"/>
          </p:nvPr>
        </p:nvSpPr>
        <p:spPr>
          <a:xfrm>
            <a:off x="342900" y="1618394"/>
            <a:ext cx="6662921" cy="704387"/>
          </a:xfrm>
        </p:spPr>
        <p:txBody>
          <a:bodyPr anchor="ctr" anchorCtr="0">
            <a:noAutofit/>
          </a:bodyPr>
          <a:lstStyle>
            <a:lvl1pPr algn="l">
              <a:defRPr sz="4000"/>
            </a:lvl1pPr>
          </a:lstStyle>
          <a:p>
            <a:r>
              <a:rPr lang="en-US" dirty="0"/>
              <a:t>Click to edit Master 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43450" y="4706911"/>
            <a:ext cx="443363" cy="265064"/>
          </a:xfrm>
          <a:prstGeom prst="rect">
            <a:avLst/>
          </a:prstGeom>
        </p:spPr>
      </p:pic>
      <p:sp>
        <p:nvSpPr>
          <p:cNvPr id="3" name="Text Placeholder 2">
            <a:extLst>
              <a:ext uri="{FF2B5EF4-FFF2-40B4-BE49-F238E27FC236}">
                <a16:creationId xmlns:a16="http://schemas.microsoft.com/office/drawing/2014/main" id="{9976E15E-156A-6740-8723-C74DD4148FEE}"/>
              </a:ext>
            </a:extLst>
          </p:cNvPr>
          <p:cNvSpPr>
            <a:spLocks noGrp="1"/>
          </p:cNvSpPr>
          <p:nvPr>
            <p:ph type="body" sz="quarter" idx="10"/>
          </p:nvPr>
        </p:nvSpPr>
        <p:spPr>
          <a:xfrm>
            <a:off x="342900" y="2322780"/>
            <a:ext cx="3987800" cy="495300"/>
          </a:xfrm>
          <a:prstGeom prst="rect">
            <a:avLst/>
          </a:prstGeom>
        </p:spPr>
        <p:txBody>
          <a:bodyPr/>
          <a:lstStyle/>
          <a:p>
            <a:pPr lvl="0"/>
            <a:r>
              <a:rPr lang="en-US" dirty="0"/>
              <a:t>Edit Master text styles</a:t>
            </a:r>
          </a:p>
        </p:txBody>
      </p:sp>
      <p:sp>
        <p:nvSpPr>
          <p:cNvPr id="14" name="Text Placeholder 11">
            <a:extLst>
              <a:ext uri="{FF2B5EF4-FFF2-40B4-BE49-F238E27FC236}">
                <a16:creationId xmlns:a16="http://schemas.microsoft.com/office/drawing/2014/main" id="{2B3CA729-7DC1-3A41-B24F-C56CB70A70FE}"/>
              </a:ext>
            </a:extLst>
          </p:cNvPr>
          <p:cNvSpPr>
            <a:spLocks noGrp="1"/>
          </p:cNvSpPr>
          <p:nvPr>
            <p:ph type="body" sz="quarter" idx="11" hasCustomPrompt="1"/>
          </p:nvPr>
        </p:nvSpPr>
        <p:spPr>
          <a:xfrm>
            <a:off x="342900" y="3718973"/>
            <a:ext cx="3683000" cy="622873"/>
          </a:xfrm>
          <a:prstGeom prst="rect">
            <a:avLst/>
          </a:prstGeom>
        </p:spPr>
        <p:txBody>
          <a:bodyPr>
            <a:normAutofit/>
          </a:bodyPr>
          <a:lstStyle>
            <a:lvl1pPr marL="0" indent="0" algn="l">
              <a:buNone/>
              <a:defRPr sz="1625" baseline="0"/>
            </a:lvl1pPr>
          </a:lstStyle>
          <a:p>
            <a:pPr lvl="0"/>
            <a:r>
              <a:rPr lang="en-US" dirty="0"/>
              <a:t>Click to edit Presenter, Team</a:t>
            </a:r>
          </a:p>
          <a:p>
            <a:pPr lvl="0"/>
            <a:r>
              <a:rPr lang="en-US" dirty="0"/>
              <a:t>Date, location</a:t>
            </a:r>
          </a:p>
        </p:txBody>
      </p:sp>
      <p:sp>
        <p:nvSpPr>
          <p:cNvPr id="11" name="TextBox 10">
            <a:extLst>
              <a:ext uri="{FF2B5EF4-FFF2-40B4-BE49-F238E27FC236}">
                <a16:creationId xmlns:a16="http://schemas.microsoft.com/office/drawing/2014/main" id="{F8B67D2B-BBD1-B546-A8C7-1FAD2B60374A}"/>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152715608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3"/>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7" name="Picture 16">
            <a:extLst>
              <a:ext uri="{FF2B5EF4-FFF2-40B4-BE49-F238E27FC236}">
                <a16:creationId xmlns:a16="http://schemas.microsoft.com/office/drawing/2014/main" id="{7460117D-55C8-464B-A598-5FF5DE0362D3}"/>
              </a:ext>
            </a:extLst>
          </p:cNvPr>
          <p:cNvPicPr>
            <a:picLocks noChangeAspect="1"/>
          </p:cNvPicPr>
          <p:nvPr userDrawn="1"/>
        </p:nvPicPr>
        <p:blipFill rotWithShape="1">
          <a:blip r:embed="rId2"/>
          <a:srcRect t="2464" r="14292" b="2464"/>
          <a:stretch/>
        </p:blipFill>
        <p:spPr>
          <a:xfrm>
            <a:off x="5830959" y="0"/>
            <a:ext cx="33130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Text Placeholder 11"/>
          <p:cNvSpPr>
            <a:spLocks noGrp="1"/>
          </p:cNvSpPr>
          <p:nvPr>
            <p:ph type="body" sz="quarter" idx="13"/>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7" y="3405250"/>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7" y="413755"/>
            <a:ext cx="1223757" cy="343599"/>
          </a:xfrm>
          <a:prstGeom prst="rect">
            <a:avLst/>
          </a:prstGeom>
        </p:spPr>
      </p:pic>
      <p:sp>
        <p:nvSpPr>
          <p:cNvPr id="13" name="TextBox 12">
            <a:extLst>
              <a:ext uri="{FF2B5EF4-FFF2-40B4-BE49-F238E27FC236}">
                <a16:creationId xmlns:a16="http://schemas.microsoft.com/office/drawing/2014/main" id="{B35D8358-7714-5F44-BF9C-8B44454CB8D8}"/>
              </a:ext>
            </a:extLst>
          </p:cNvPr>
          <p:cNvSpPr txBox="1"/>
          <p:nvPr userDrawn="1"/>
        </p:nvSpPr>
        <p:spPr bwMode="black">
          <a:xfrm>
            <a:off x="5042381" y="4786493"/>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endParaRPr lang="en-US" sz="800" b="1" dirty="0">
              <a:solidFill>
                <a:schemeClr val="accent1"/>
              </a:solidFill>
            </a:endParaRPr>
          </a:p>
        </p:txBody>
      </p:sp>
    </p:spTree>
    <p:extLst>
      <p:ext uri="{BB962C8B-B14F-4D97-AF65-F5344CB8AC3E}">
        <p14:creationId xmlns:p14="http://schemas.microsoft.com/office/powerpoint/2010/main" val="193079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Divider_Slide_SquidInk">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DB510E-163A-A649-85E1-F07635A2E3BD}"/>
              </a:ext>
            </a:extLst>
          </p:cNvPr>
          <p:cNvPicPr>
            <a:picLocks noChangeAspect="1"/>
          </p:cNvPicPr>
          <p:nvPr userDrawn="1"/>
        </p:nvPicPr>
        <p:blipFill rotWithShape="1">
          <a:blip r:embed="rId2"/>
          <a:srcRect l="17935" r="18573"/>
          <a:stretch/>
        </p:blipFill>
        <p:spPr>
          <a:xfrm>
            <a:off x="1" y="0"/>
            <a:ext cx="9144000" cy="5143500"/>
          </a:xfrm>
          <a:prstGeom prst="rect">
            <a:avLst/>
          </a:prstGeom>
        </p:spPr>
      </p:pic>
      <p:sp>
        <p:nvSpPr>
          <p:cNvPr id="2" name="Title 1"/>
          <p:cNvSpPr>
            <a:spLocks noGrp="1"/>
          </p:cNvSpPr>
          <p:nvPr>
            <p:ph type="title"/>
          </p:nvPr>
        </p:nvSpPr>
        <p:spPr>
          <a:xfrm>
            <a:off x="342900" y="1943100"/>
            <a:ext cx="7772400" cy="930105"/>
          </a:xfrm>
        </p:spPr>
        <p:txBody>
          <a:bodyPr anchor="ctr">
            <a:noAutofit/>
          </a:bodyPr>
          <a:lstStyle>
            <a:lvl1pPr algn="l">
              <a:defRPr sz="4000" b="1" cap="none">
                <a:solidFill>
                  <a:schemeClr val="tx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43450" y="4706911"/>
            <a:ext cx="443363" cy="265064"/>
          </a:xfrm>
          <a:prstGeom prst="rect">
            <a:avLst/>
          </a:prstGeom>
        </p:spPr>
      </p:pic>
      <p:sp>
        <p:nvSpPr>
          <p:cNvPr id="9" name="TextBox 8">
            <a:extLst>
              <a:ext uri="{FF2B5EF4-FFF2-40B4-BE49-F238E27FC236}">
                <a16:creationId xmlns:a16="http://schemas.microsoft.com/office/drawing/2014/main" id="{A7A5C8A9-88F8-344F-882F-87878685B257}"/>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2269018721"/>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342900" y="114936"/>
            <a:ext cx="8443913" cy="545741"/>
          </a:xfrm>
        </p:spPr>
        <p:txBody>
          <a:bodyPr>
            <a:normAutofit/>
          </a:bodyPr>
          <a:lstStyle>
            <a:lvl1pPr>
              <a:defRPr sz="2375">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42900" y="1028700"/>
            <a:ext cx="8446770" cy="3336345"/>
          </a:xfrm>
          <a:prstGeom prst="rect">
            <a:avLst/>
          </a:prstGeom>
        </p:spPr>
        <p:txBody>
          <a:bodyPr/>
          <a:lstStyle/>
          <a:p>
            <a:endParaRPr lang="en-US"/>
          </a:p>
        </p:txBody>
      </p:sp>
    </p:spTree>
    <p:extLst>
      <p:ext uri="{BB962C8B-B14F-4D97-AF65-F5344CB8AC3E}">
        <p14:creationId xmlns:p14="http://schemas.microsoft.com/office/powerpoint/2010/main" val="105486040"/>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able of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741"/>
          </a:xfrm>
        </p:spPr>
        <p:txBody>
          <a:bodyPr/>
          <a:lstStyle>
            <a:lvl1pPr>
              <a:defRPr>
                <a:solidFill>
                  <a:srgbClr val="414042"/>
                </a:solidFill>
              </a:defRPr>
            </a:lvl1pPr>
          </a:lstStyle>
          <a:p>
            <a:r>
              <a:rPr lang="en-US"/>
              <a:t>Click to edit Master title style</a:t>
            </a:r>
            <a:endParaRPr lang="en-US" dirty="0"/>
          </a:p>
        </p:txBody>
      </p:sp>
      <p:sp>
        <p:nvSpPr>
          <p:cNvPr id="3" name="Content Placeholder 2"/>
          <p:cNvSpPr>
            <a:spLocks noGrp="1"/>
          </p:cNvSpPr>
          <p:nvPr>
            <p:ph idx="1"/>
          </p:nvPr>
        </p:nvSpPr>
        <p:spPr>
          <a:xfrm>
            <a:off x="340593" y="1009332"/>
            <a:ext cx="8205304" cy="3553926"/>
          </a:xfrm>
          <a:prstGeom prst="rect">
            <a:avLst/>
          </a:prstGeom>
        </p:spPr>
        <p:txBody>
          <a:bodyPr/>
          <a:lstStyle>
            <a:lvl1pPr marL="0" indent="0">
              <a:buNone/>
              <a:defRPr>
                <a:solidFill>
                  <a:srgbClr val="414042"/>
                </a:solidFill>
              </a:defRPr>
            </a:lvl1pPr>
            <a:lvl2pPr marL="742931" indent="-285743">
              <a:buFont typeface="Arial"/>
              <a:buChar char="•"/>
              <a:defRPr>
                <a:solidFill>
                  <a:srgbClr val="414042"/>
                </a:solidFill>
              </a:defRPr>
            </a:lvl2pPr>
            <a:lvl3pPr marL="1142972" indent="-228594">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3332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Divider slide + Sub-tit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C282B30-6A38-FD49-90BA-B0F355F4026A}"/>
              </a:ext>
            </a:extLst>
          </p:cNvPr>
          <p:cNvPicPr>
            <a:picLocks noChangeAspect="1"/>
          </p:cNvPicPr>
          <p:nvPr/>
        </p:nvPicPr>
        <p:blipFill rotWithShape="1">
          <a:blip r:embed="rId2"/>
          <a:srcRect l="20263" r="16244"/>
          <a:stretch/>
        </p:blipFill>
        <p:spPr>
          <a:xfrm>
            <a:off x="1" y="0"/>
            <a:ext cx="9144001"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396876" y="2970213"/>
            <a:ext cx="5137150" cy="489424"/>
          </a:xfrm>
          <a:prstGeom prst="rect">
            <a:avLst/>
          </a:prstGeom>
        </p:spPr>
        <p:txBody>
          <a:bodyPr/>
          <a:lstStyle>
            <a:lvl1pPr>
              <a:defRPr sz="1800">
                <a:solidFill>
                  <a:schemeClr val="bg1"/>
                </a:solidFill>
              </a:defRPr>
            </a:lvl1pPr>
            <a:lvl2pPr marL="457189" indent="0">
              <a:buNone/>
              <a:defRPr/>
            </a:lvl2pPr>
          </a:lstStyle>
          <a:p>
            <a:pPr lvl="0"/>
            <a:r>
              <a:rPr lang="en-US"/>
              <a:t>Click to edit Master text styles</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1439" y="4706911"/>
            <a:ext cx="443363" cy="265064"/>
          </a:xfrm>
          <a:prstGeom prst="rect">
            <a:avLst/>
          </a:prstGeom>
        </p:spPr>
      </p:pic>
      <p:sp>
        <p:nvSpPr>
          <p:cNvPr id="10" name="TextBox 9">
            <a:extLst>
              <a:ext uri="{FF2B5EF4-FFF2-40B4-BE49-F238E27FC236}">
                <a16:creationId xmlns:a16="http://schemas.microsoft.com/office/drawing/2014/main" id="{A86A16C5-0127-F443-821D-7AC0F088CDAC}"/>
              </a:ext>
            </a:extLst>
          </p:cNvPr>
          <p:cNvSpPr txBox="1"/>
          <p:nvPr/>
        </p:nvSpPr>
        <p:spPr>
          <a:xfrm>
            <a:off x="487900" y="4802438"/>
            <a:ext cx="4447181" cy="215444"/>
          </a:xfrm>
          <a:prstGeom prst="rect">
            <a:avLst/>
          </a:prstGeom>
          <a:noFill/>
        </p:spPr>
        <p:txBody>
          <a:bodyPr wrap="square" lIns="0" tIns="0" rIns="0" bIns="0" rtlCol="0">
            <a:spAutoFit/>
          </a:bodyPr>
          <a:lstStyle/>
          <a:p>
            <a:pPr marL="0" marR="0" indent="0" algn="l" defTabSz="457189"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00" b="0" i="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457189"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00" b="0" i="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8" name="Picture 7">
            <a:extLst>
              <a:ext uri="{FF2B5EF4-FFF2-40B4-BE49-F238E27FC236}">
                <a16:creationId xmlns:a16="http://schemas.microsoft.com/office/drawing/2014/main" id="{E297FC73-9321-C043-B03D-E83FFF570505}"/>
              </a:ext>
            </a:extLst>
          </p:cNvPr>
          <p:cNvPicPr>
            <a:picLocks noChangeAspect="1"/>
          </p:cNvPicPr>
          <p:nvPr userDrawn="1"/>
        </p:nvPicPr>
        <p:blipFill rotWithShape="1">
          <a:blip r:embed="rId4"/>
          <a:srcRect l="3434"/>
          <a:stretch/>
        </p:blipFill>
        <p:spPr>
          <a:xfrm>
            <a:off x="0" y="0"/>
            <a:ext cx="9144000" cy="5143500"/>
          </a:xfrm>
          <a:prstGeom prst="rect">
            <a:avLst/>
          </a:prstGeom>
          <a:ln>
            <a:solidFill>
              <a:schemeClr val="accent4"/>
            </a:solidFill>
          </a:ln>
        </p:spPr>
      </p:pic>
      <p:pic>
        <p:nvPicPr>
          <p:cNvPr id="12" name="Picture 11">
            <a:extLst>
              <a:ext uri="{FF2B5EF4-FFF2-40B4-BE49-F238E27FC236}">
                <a16:creationId xmlns:a16="http://schemas.microsoft.com/office/drawing/2014/main" id="{6839419B-3DB4-7544-8AE2-BD75FAF79DB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5988315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336789" y="114936"/>
            <a:ext cx="8205304" cy="620870"/>
          </a:xfrm>
        </p:spPr>
        <p:txBody>
          <a:body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336550" y="1064419"/>
            <a:ext cx="8205788" cy="29289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13313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8370886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Section_1">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7995FF-C4D5-4B3C-8693-FCD440EA81B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hasCustomPrompt="1"/>
          </p:nvPr>
        </p:nvSpPr>
        <p:spPr bwMode="white">
          <a:xfrm>
            <a:off x="202407" y="2153108"/>
            <a:ext cx="8067953" cy="872547"/>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defRPr>
            </a:lvl1pPr>
          </a:lstStyle>
          <a:p>
            <a:r>
              <a:rPr lang="en-US" dirty="0"/>
              <a:t>Section</a:t>
            </a:r>
          </a:p>
        </p:txBody>
      </p:sp>
      <p:pic>
        <p:nvPicPr>
          <p:cNvPr id="8" name="Picture 7">
            <a:extLst>
              <a:ext uri="{FF2B5EF4-FFF2-40B4-BE49-F238E27FC236}">
                <a16:creationId xmlns:a16="http://schemas.microsoft.com/office/drawing/2014/main" id="{DAC77D6A-2900-EA41-94FA-187E8AC1F9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82398" y="4586394"/>
            <a:ext cx="396875" cy="238125"/>
          </a:xfrm>
          <a:prstGeom prst="rect">
            <a:avLst/>
          </a:prstGeom>
        </p:spPr>
      </p:pic>
      <p:sp>
        <p:nvSpPr>
          <p:cNvPr id="9" name="TextBox 3">
            <a:extLst>
              <a:ext uri="{FF2B5EF4-FFF2-40B4-BE49-F238E27FC236}">
                <a16:creationId xmlns:a16="http://schemas.microsoft.com/office/drawing/2014/main" id="{EA88B0A3-534F-8F4A-856F-0ABCDFD56C89}"/>
              </a:ext>
            </a:extLst>
          </p:cNvPr>
          <p:cNvSpPr txBox="1">
            <a:spLocks noChangeArrowheads="1"/>
          </p:cNvSpPr>
          <p:nvPr userDrawn="1"/>
        </p:nvSpPr>
        <p:spPr bwMode="white">
          <a:xfrm>
            <a:off x="101204" y="47379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2018, Amazon Web Services, Inc. or its affiliates. All rights reserved.</a:t>
            </a:r>
          </a:p>
        </p:txBody>
      </p:sp>
    </p:spTree>
    <p:extLst>
      <p:ext uri="{BB962C8B-B14F-4D97-AF65-F5344CB8AC3E}">
        <p14:creationId xmlns:p14="http://schemas.microsoft.com/office/powerpoint/2010/main" val="34542899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B242C-E142-0A43-9F1E-0928D9F8BACE}"/>
              </a:ext>
            </a:extLst>
          </p:cNvPr>
          <p:cNvPicPr>
            <a:picLocks noChangeAspect="1"/>
          </p:cNvPicPr>
          <p:nvPr/>
        </p:nvPicPr>
        <p:blipFill rotWithShape="1">
          <a:blip r:embed="rId2"/>
          <a:srcRect l="15935" r="10110"/>
          <a:stretch/>
        </p:blipFill>
        <p:spPr>
          <a:xfrm>
            <a:off x="-1" y="0"/>
            <a:ext cx="9144001" cy="5143500"/>
          </a:xfrm>
          <a:prstGeom prst="rect">
            <a:avLst/>
          </a:prstGeom>
        </p:spPr>
      </p:pic>
      <p:sp>
        <p:nvSpPr>
          <p:cNvPr id="6" name="Text Placeholder 11"/>
          <p:cNvSpPr>
            <a:spLocks noGrp="1"/>
          </p:cNvSpPr>
          <p:nvPr>
            <p:ph type="body" sz="quarter" idx="10" hasCustomPrompt="1"/>
          </p:nvPr>
        </p:nvSpPr>
        <p:spPr>
          <a:xfrm>
            <a:off x="337504" y="3718973"/>
            <a:ext cx="3683000" cy="622873"/>
          </a:xfrm>
          <a:prstGeom prst="rect">
            <a:avLst/>
          </a:prstGeom>
        </p:spPr>
        <p:txBody>
          <a:bodyPr>
            <a:normAutofit/>
          </a:bodyPr>
          <a:lstStyle>
            <a:lvl1pPr marL="0" indent="0" algn="l">
              <a:buNone/>
              <a:defRPr sz="1600" baseline="0"/>
            </a:lvl1pPr>
          </a:lstStyle>
          <a:p>
            <a:pPr lvl="0"/>
            <a:r>
              <a:rPr lang="en-US" dirty="0"/>
              <a:t>Click to edit Presenter, Team</a:t>
            </a:r>
          </a:p>
          <a:p>
            <a:pPr lvl="0"/>
            <a:r>
              <a:rPr lang="en-US" dirty="0"/>
              <a:t>Date, location</a:t>
            </a:r>
          </a:p>
        </p:txBody>
      </p:sp>
      <p:sp>
        <p:nvSpPr>
          <p:cNvPr id="10" name="Text Placeholder 8"/>
          <p:cNvSpPr>
            <a:spLocks noGrp="1"/>
          </p:cNvSpPr>
          <p:nvPr>
            <p:ph type="body" sz="quarter" idx="12" hasCustomPrompt="1"/>
          </p:nvPr>
        </p:nvSpPr>
        <p:spPr>
          <a:xfrm>
            <a:off x="337504" y="1908229"/>
            <a:ext cx="7324988" cy="744537"/>
          </a:xfrm>
          <a:prstGeom prst="rect">
            <a:avLst/>
          </a:prstGeo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hasCustomPrompt="1"/>
          </p:nvPr>
        </p:nvSpPr>
        <p:spPr>
          <a:xfrm>
            <a:off x="337504" y="2658575"/>
            <a:ext cx="6041582" cy="769527"/>
          </a:xfrm>
          <a:prstGeom prst="rect">
            <a:avLst/>
          </a:prstGeom>
        </p:spPr>
        <p:txBody>
          <a:bodyPr/>
          <a:lstStyle>
            <a:lvl1pPr marL="0" indent="0" algn="l">
              <a:buNone/>
              <a:defRPr sz="1800"/>
            </a:lvl1pPr>
          </a:lstStyle>
          <a:p>
            <a:pPr lvl="0"/>
            <a:r>
              <a:rPr lang="en-US" dirty="0"/>
              <a:t>Click to edit Master text styles</a:t>
            </a:r>
          </a:p>
          <a:p>
            <a:pPr lvl="0"/>
            <a:r>
              <a:rPr lang="en-US" dirty="0"/>
              <a:t>Social handle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43" y="437056"/>
            <a:ext cx="848312" cy="507162"/>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p:nvSpPr>
        <p:spPr>
          <a:xfrm>
            <a:off x="336790" y="4802438"/>
            <a:ext cx="4447181" cy="215444"/>
          </a:xfrm>
          <a:prstGeom prst="rect">
            <a:avLst/>
          </a:prstGeom>
          <a:noFill/>
        </p:spPr>
        <p:txBody>
          <a:bodyPr wrap="square" lIns="0" tIns="0" rIns="0" bIns="0" rtlCol="0">
            <a:spAutoFit/>
          </a:bodyPr>
          <a:lstStyle/>
          <a:p>
            <a:r>
              <a:rPr lang="en-US" altLang="zh-CN" sz="700" b="0" i="0" dirty="0">
                <a:solidFill>
                  <a:schemeClr val="bg1"/>
                </a:solidFill>
                <a:latin typeface="Amazon Ember Regular" charset="0"/>
              </a:rPr>
              <a:t>AWS</a:t>
            </a:r>
            <a:r>
              <a:rPr lang="zh-Hans" altLang="en-US" sz="700" b="0" i="0" dirty="0">
                <a:solidFill>
                  <a:schemeClr val="bg1"/>
                </a:solidFill>
                <a:latin typeface="Amazon Ember Regular" charset="0"/>
              </a:rPr>
              <a:t> </a:t>
            </a:r>
            <a:r>
              <a:rPr lang="zh-CN" altLang="en-US" sz="700" b="0" i="0" dirty="0">
                <a:solidFill>
                  <a:schemeClr val="bg1"/>
                </a:solidFill>
                <a:latin typeface="Amazon Ember Regular" charset="0"/>
              </a:rPr>
              <a:t>中国（宁夏）区域由西云数据运营</a:t>
            </a:r>
            <a:endParaRPr lang="en-US" altLang="zh-CN" sz="700" b="0" i="0" dirty="0">
              <a:solidFill>
                <a:schemeClr val="bg1"/>
              </a:solidFill>
              <a:latin typeface="Amazon Ember Regular" charset="0"/>
            </a:endParaRPr>
          </a:p>
          <a:p>
            <a:pPr marL="0" marR="0" indent="0" algn="l" defTabSz="457189" rtl="0" eaLnBrk="1" fontAlgn="auto" latinLnBrk="0" hangingPunct="1">
              <a:lnSpc>
                <a:spcPct val="100000"/>
              </a:lnSpc>
              <a:spcBef>
                <a:spcPts val="0"/>
              </a:spcBef>
              <a:spcAft>
                <a:spcPts val="0"/>
              </a:spcAft>
              <a:buClrTx/>
              <a:buSzTx/>
              <a:buFontTx/>
              <a:buNone/>
              <a:tabLst/>
              <a:defRPr/>
            </a:pPr>
            <a:r>
              <a:rPr lang="en-US" altLang="zh-CN" sz="700" b="0" i="0" dirty="0">
                <a:solidFill>
                  <a:schemeClr val="bg1"/>
                </a:solidFill>
                <a:latin typeface="Amazon Ember Regular" charset="0"/>
              </a:rPr>
              <a:t>AWS</a:t>
            </a:r>
            <a:r>
              <a:rPr lang="zh-Hans" altLang="en-US" sz="700" b="0" i="0" dirty="0">
                <a:solidFill>
                  <a:schemeClr val="bg1"/>
                </a:solidFill>
                <a:latin typeface="Amazon Ember Regular" charset="0"/>
              </a:rPr>
              <a:t> </a:t>
            </a:r>
            <a:r>
              <a:rPr lang="zh-CN" altLang="en-US" sz="700" b="0" i="0" dirty="0">
                <a:solidFill>
                  <a:schemeClr val="bg1"/>
                </a:solidFill>
                <a:latin typeface="Amazon Ember Regular" charset="0"/>
              </a:rPr>
              <a:t>中国（北京）区域由光环新网运营</a:t>
            </a:r>
            <a:endParaRPr lang="en-US" altLang="zh-CN" sz="700" b="0" i="0" dirty="0">
              <a:solidFill>
                <a:schemeClr val="bg1"/>
              </a:solidFill>
              <a:latin typeface="Amazon Ember Regular" charset="0"/>
            </a:endParaRPr>
          </a:p>
        </p:txBody>
      </p:sp>
    </p:spTree>
    <p:extLst>
      <p:ext uri="{BB962C8B-B14F-4D97-AF65-F5344CB8AC3E}">
        <p14:creationId xmlns:p14="http://schemas.microsoft.com/office/powerpoint/2010/main" val="9858563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6BF84AE-A090-47BB-827B-623089D88EFB}"/>
              </a:ext>
            </a:extLst>
          </p:cNvPr>
          <p:cNvSpPr/>
          <p:nvPr userDrawn="1"/>
        </p:nvSpPr>
        <p:spPr bwMode="auto">
          <a:xfrm>
            <a:off x="201929" y="1558350"/>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00"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0"/>
            <a:ext cx="9144000" cy="514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endParaRPr lang="en-US" sz="1125" dirty="0"/>
          </a:p>
        </p:txBody>
      </p:sp>
      <p:sp>
        <p:nvSpPr>
          <p:cNvPr id="2" name="TextBox 1">
            <a:extLst>
              <a:ext uri="{FF2B5EF4-FFF2-40B4-BE49-F238E27FC236}">
                <a16:creationId xmlns:a16="http://schemas.microsoft.com/office/drawing/2014/main" id="{D3A6D346-9956-4D4F-904B-A1E2B97DE349}"/>
              </a:ext>
            </a:extLst>
          </p:cNvPr>
          <p:cNvSpPr txBox="1"/>
          <p:nvPr userDrawn="1"/>
        </p:nvSpPr>
        <p:spPr>
          <a:xfrm>
            <a:off x="701570" y="1761447"/>
            <a:ext cx="2414122" cy="1609415"/>
          </a:xfrm>
          <a:prstGeom prst="rect">
            <a:avLst/>
          </a:prstGeom>
          <a:noFill/>
        </p:spPr>
        <p:txBody>
          <a:bodyPr wrap="none" lIns="114300" tIns="91440" rIns="114300" bIns="91440" rtlCol="0">
            <a:spAutoFit/>
          </a:bodyPr>
          <a:lstStyle/>
          <a:p>
            <a:pPr>
              <a:lnSpc>
                <a:spcPct val="90000"/>
              </a:lnSpc>
              <a:spcAft>
                <a:spcPts val="1125"/>
              </a:spcAft>
            </a:pPr>
            <a:r>
              <a:rPr lang="en-US" sz="2750" b="0" dirty="0">
                <a:gradFill>
                  <a:gsLst>
                    <a:gs pos="2917">
                      <a:schemeClr val="tx1"/>
                    </a:gs>
                    <a:gs pos="30000">
                      <a:schemeClr val="tx1"/>
                    </a:gs>
                  </a:gsLst>
                  <a:lin ang="5400000" scaled="0"/>
                </a:gradFill>
                <a:latin typeface="+mj-lt"/>
              </a:rPr>
              <a:t>E-Commerce</a:t>
            </a:r>
            <a:r>
              <a:rPr lang="zh-CN" altLang="en-US" sz="2750" b="0" dirty="0">
                <a:gradFill>
                  <a:gsLst>
                    <a:gs pos="2917">
                      <a:schemeClr val="tx1"/>
                    </a:gs>
                    <a:gs pos="30000">
                      <a:schemeClr val="tx1"/>
                    </a:gs>
                  </a:gsLst>
                  <a:lin ang="5400000" scaled="0"/>
                </a:gradFill>
                <a:latin typeface="+mj-lt"/>
              </a:rPr>
              <a:t> </a:t>
            </a:r>
            <a:r>
              <a:rPr lang="en-US" altLang="zh-CN" sz="2750" b="0" dirty="0">
                <a:gradFill>
                  <a:gsLst>
                    <a:gs pos="2917">
                      <a:schemeClr val="tx1"/>
                    </a:gs>
                    <a:gs pos="30000">
                      <a:schemeClr val="tx1"/>
                    </a:gs>
                  </a:gsLst>
                  <a:lin ang="5400000" scaled="0"/>
                </a:gradFill>
                <a:latin typeface="+mj-lt"/>
              </a:rPr>
              <a:t> </a:t>
            </a:r>
          </a:p>
          <a:p>
            <a:pPr>
              <a:lnSpc>
                <a:spcPct val="90000"/>
              </a:lnSpc>
              <a:spcAft>
                <a:spcPts val="1125"/>
              </a:spcAft>
            </a:pPr>
            <a:r>
              <a:rPr lang="en-US" altLang="zh-CN" sz="2750" b="0" dirty="0">
                <a:gradFill>
                  <a:gsLst>
                    <a:gs pos="2917">
                      <a:schemeClr val="tx1"/>
                    </a:gs>
                    <a:gs pos="30000">
                      <a:schemeClr val="tx1"/>
                    </a:gs>
                  </a:gsLst>
                  <a:lin ang="5400000" scaled="0"/>
                </a:gradFill>
                <a:latin typeface="+mj-lt"/>
              </a:rPr>
              <a:t>on </a:t>
            </a:r>
          </a:p>
          <a:p>
            <a:pPr>
              <a:lnSpc>
                <a:spcPct val="90000"/>
              </a:lnSpc>
              <a:spcAft>
                <a:spcPts val="1125"/>
              </a:spcAft>
            </a:pPr>
            <a:r>
              <a:rPr lang="en-US" altLang="zh-CN" sz="2750" b="0" dirty="0">
                <a:gradFill>
                  <a:gsLst>
                    <a:gs pos="2917">
                      <a:schemeClr val="tx1"/>
                    </a:gs>
                    <a:gs pos="30000">
                      <a:schemeClr val="tx1"/>
                    </a:gs>
                  </a:gsLst>
                  <a:lin ang="5400000" scaled="0"/>
                </a:gradFill>
                <a:latin typeface="+mj-lt"/>
              </a:rPr>
              <a:t>AWS</a:t>
            </a:r>
            <a:endParaRPr lang="en-US" sz="2750" b="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6439764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_OneSpeak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D368D22-31DD-8845-AB6B-6DCD2C8424B8}"/>
              </a:ext>
            </a:extLst>
          </p:cNvPr>
          <p:cNvPicPr>
            <a:picLocks noChangeAspect="1"/>
          </p:cNvPicPr>
          <p:nvPr userDrawn="1"/>
        </p:nvPicPr>
        <p:blipFill>
          <a:blip r:embed="rId2"/>
          <a:stretch>
            <a:fillRect/>
          </a:stretch>
        </p:blipFill>
        <p:spPr>
          <a:xfrm>
            <a:off x="-28575" y="-16073"/>
            <a:ext cx="9201150" cy="5175647"/>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201930" y="1807284"/>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202406" y="3071095"/>
            <a:ext cx="6536530"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201930" y="1270599"/>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pic>
        <p:nvPicPr>
          <p:cNvPr id="9" name="Picture 8">
            <a:extLst>
              <a:ext uri="{FF2B5EF4-FFF2-40B4-BE49-F238E27FC236}">
                <a16:creationId xmlns:a16="http://schemas.microsoft.com/office/drawing/2014/main" id="{80AAA59B-A533-4C18-9453-F5AFB683AEA2}"/>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202406" y="3354775"/>
            <a:ext cx="6536530"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 name="Rectangle 1">
            <a:extLst>
              <a:ext uri="{FF2B5EF4-FFF2-40B4-BE49-F238E27FC236}">
                <a16:creationId xmlns:a16="http://schemas.microsoft.com/office/drawing/2014/main" id="{2E3B182D-6966-304C-8E75-AA271E82B224}"/>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21850325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3"/>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7" name="Picture 16">
            <a:extLst>
              <a:ext uri="{FF2B5EF4-FFF2-40B4-BE49-F238E27FC236}">
                <a16:creationId xmlns:a16="http://schemas.microsoft.com/office/drawing/2014/main" id="{B6E60348-1E59-4719-B6E0-BE551BC041D9}"/>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Text Placeholder 11"/>
          <p:cNvSpPr>
            <a:spLocks noGrp="1"/>
          </p:cNvSpPr>
          <p:nvPr>
            <p:ph type="body" sz="quarter" idx="13"/>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7" y="3405250"/>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7" y="413755"/>
            <a:ext cx="1223757" cy="343599"/>
          </a:xfrm>
          <a:prstGeom prst="rect">
            <a:avLst/>
          </a:prstGeom>
        </p:spPr>
      </p:pic>
      <p:sp>
        <p:nvSpPr>
          <p:cNvPr id="13" name="TextBox 12">
            <a:extLst>
              <a:ext uri="{FF2B5EF4-FFF2-40B4-BE49-F238E27FC236}">
                <a16:creationId xmlns:a16="http://schemas.microsoft.com/office/drawing/2014/main" id="{18961C64-1F6D-504C-BCF0-4F522792FD41}"/>
              </a:ext>
            </a:extLst>
          </p:cNvPr>
          <p:cNvSpPr txBox="1"/>
          <p:nvPr userDrawn="1"/>
        </p:nvSpPr>
        <p:spPr bwMode="black">
          <a:xfrm>
            <a:off x="5042381" y="4786493"/>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endParaRPr lang="en-US" sz="800" b="1" dirty="0">
              <a:solidFill>
                <a:schemeClr val="accent1"/>
              </a:solidFill>
            </a:endParaRPr>
          </a:p>
        </p:txBody>
      </p:sp>
    </p:spTree>
    <p:extLst>
      <p:ext uri="{BB962C8B-B14F-4D97-AF65-F5344CB8AC3E}">
        <p14:creationId xmlns:p14="http://schemas.microsoft.com/office/powerpoint/2010/main" val="153940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3"/>
            <a:ext cx="8739267" cy="674749"/>
          </a:xfrm>
        </p:spPr>
        <p:txBody>
          <a:bodyPr lIns="182880" tIns="146304" rIns="182880" bIns="146304"/>
          <a:lstStyle>
            <a:lvl1pPr>
              <a:defRPr/>
            </a:lvl1pPr>
          </a:lstStyle>
          <a:p>
            <a:r>
              <a:rPr lang="en-US" dirty="0"/>
              <a:t>Click to edit master title style</a:t>
            </a:r>
          </a:p>
        </p:txBody>
      </p:sp>
      <p:pic>
        <p:nvPicPr>
          <p:cNvPr id="12" name="Picture 11">
            <a:extLst>
              <a:ext uri="{FF2B5EF4-FFF2-40B4-BE49-F238E27FC236}">
                <a16:creationId xmlns:a16="http://schemas.microsoft.com/office/drawing/2014/main" id="{8F0727B8-2B2F-1F48-8840-394419EEEB75}"/>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4" name="TextBox 3">
            <a:extLst>
              <a:ext uri="{FF2B5EF4-FFF2-40B4-BE49-F238E27FC236}">
                <a16:creationId xmlns:a16="http://schemas.microsoft.com/office/drawing/2014/main" id="{5649F8B4-3BF2-974C-93C7-B5F023B28A0F}"/>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sp>
        <p:nvSpPr>
          <p:cNvPr id="15" name="Rectangle 14">
            <a:extLst>
              <a:ext uri="{FF2B5EF4-FFF2-40B4-BE49-F238E27FC236}">
                <a16:creationId xmlns:a16="http://schemas.microsoft.com/office/drawing/2014/main" id="{4041D6FC-D692-0F44-837C-6DD4ED3086A7}"/>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994076192"/>
      </p:ext>
    </p:extLst>
  </p:cSld>
  <p:clrMapOvr>
    <a:masterClrMapping/>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7" y="217133"/>
            <a:ext cx="8739267"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7" y="891884"/>
            <a:ext cx="8739267"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E3BEC1EB-1AA0-0F43-B2F8-7302244CBEA4}"/>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7" name="TextBox 3">
            <a:extLst>
              <a:ext uri="{FF2B5EF4-FFF2-40B4-BE49-F238E27FC236}">
                <a16:creationId xmlns:a16="http://schemas.microsoft.com/office/drawing/2014/main" id="{A1208B33-0EBF-1942-8D9A-4506258265C2}"/>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sp>
        <p:nvSpPr>
          <p:cNvPr id="8" name="Rectangle 7">
            <a:extLst>
              <a:ext uri="{FF2B5EF4-FFF2-40B4-BE49-F238E27FC236}">
                <a16:creationId xmlns:a16="http://schemas.microsoft.com/office/drawing/2014/main" id="{64543392-B448-3E40-8B41-8E6BA0320B38}"/>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7505259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6" y="217133"/>
            <a:ext cx="8739404"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6" y="891884"/>
            <a:ext cx="8739404" cy="1795876"/>
          </a:xfrm>
          <a:prstGeom prst="rect">
            <a:avLst/>
          </a:prstGeo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a:lvl1pPr>
            <a:lvl2pPr marL="466430" indent="-214313">
              <a:spcAft>
                <a:spcPts val="500"/>
              </a:spcAft>
              <a:buFont typeface="Arial" panose="020B0604020202020204" pitchFamily="34" charset="0"/>
              <a:buChar char="•"/>
              <a:defRPr/>
            </a:lvl2pPr>
            <a:lvl3pPr marL="634508" indent="-214313">
              <a:spcAft>
                <a:spcPts val="500"/>
              </a:spcAft>
              <a:buFont typeface="Arial" panose="020B0604020202020204" pitchFamily="34" charset="0"/>
              <a:buChar char="•"/>
              <a:defRPr/>
            </a:lvl3pPr>
            <a:lvl4pPr marL="802586" indent="-214313">
              <a:spcAft>
                <a:spcPts val="500"/>
              </a:spcAft>
              <a:buFont typeface="Arial" panose="020B0604020202020204" pitchFamily="34" charset="0"/>
              <a:buChar char="•"/>
              <a:defRPr/>
            </a:lvl4pPr>
            <a:lvl5pPr marL="970664" indent="-214313">
              <a:spcAft>
                <a:spcPts val="5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D785C1EA-E947-3D43-930B-ABE35FC562AD}"/>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7" name="TextBox 3">
            <a:extLst>
              <a:ext uri="{FF2B5EF4-FFF2-40B4-BE49-F238E27FC236}">
                <a16:creationId xmlns:a16="http://schemas.microsoft.com/office/drawing/2014/main" id="{225BF304-54EC-2B41-BCB3-BCB2991B417E}"/>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sp>
        <p:nvSpPr>
          <p:cNvPr id="8" name="Rectangle 7">
            <a:extLst>
              <a:ext uri="{FF2B5EF4-FFF2-40B4-BE49-F238E27FC236}">
                <a16:creationId xmlns:a16="http://schemas.microsoft.com/office/drawing/2014/main" id="{15F2A1B9-6519-9842-9417-1F431C70D596}"/>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0665443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3"/>
            <a:ext cx="8741403"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59"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B946255B-47F8-6444-B5FD-25C904D289AF}"/>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9" name="TextBox 3">
            <a:extLst>
              <a:ext uri="{FF2B5EF4-FFF2-40B4-BE49-F238E27FC236}">
                <a16:creationId xmlns:a16="http://schemas.microsoft.com/office/drawing/2014/main" id="{0EE53896-7B10-FF4C-B65F-D746CA24DC88}"/>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sp>
        <p:nvSpPr>
          <p:cNvPr id="10" name="Rectangle 9">
            <a:extLst>
              <a:ext uri="{FF2B5EF4-FFF2-40B4-BE49-F238E27FC236}">
                <a16:creationId xmlns:a16="http://schemas.microsoft.com/office/drawing/2014/main" id="{A0D19E91-FF8E-0042-A19E-E6EFB05D4396}"/>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21041291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_Column_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6" y="217133"/>
            <a:ext cx="8741404"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lang="en-US" dirty="0"/>
            </a:lvl1pPr>
            <a:lvl2pPr marL="466430" indent="-214313">
              <a:spcAft>
                <a:spcPts val="500"/>
              </a:spcAft>
              <a:buFont typeface="Arial" panose="020B0604020202020204" pitchFamily="34" charset="0"/>
              <a:buChar char="•"/>
              <a:defRPr lang="en-US" dirty="0"/>
            </a:lvl2pPr>
            <a:lvl3pPr marL="634508" indent="-214313">
              <a:spcAft>
                <a:spcPts val="500"/>
              </a:spcAft>
              <a:buFont typeface="Arial" panose="020B0604020202020204" pitchFamily="34" charset="0"/>
              <a:buChar char="•"/>
              <a:defRPr lang="en-US" dirty="0"/>
            </a:lvl3pPr>
            <a:lvl4pPr marL="802586" indent="-214313">
              <a:spcAft>
                <a:spcPts val="500"/>
              </a:spcAft>
              <a:buFont typeface="Arial" panose="020B0604020202020204" pitchFamily="34" charset="0"/>
              <a:buChar char="•"/>
              <a:defRPr lang="en-US" dirty="0"/>
            </a:lvl4pPr>
            <a:lvl5pPr marL="970664" indent="-214313">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60" y="891882"/>
            <a:ext cx="4286250" cy="1795876"/>
          </a:xfr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lang="en-US" dirty="0"/>
            </a:lvl1pPr>
            <a:lvl2pPr marL="466430" indent="-214313">
              <a:spcAft>
                <a:spcPts val="500"/>
              </a:spcAft>
              <a:buFont typeface="Arial" panose="020B0604020202020204" pitchFamily="34" charset="0"/>
              <a:buChar char="•"/>
              <a:defRPr lang="en-US" dirty="0"/>
            </a:lvl2pPr>
            <a:lvl3pPr marL="634508" indent="-214313">
              <a:spcAft>
                <a:spcPts val="500"/>
              </a:spcAft>
              <a:buFont typeface="Arial" panose="020B0604020202020204" pitchFamily="34" charset="0"/>
              <a:buChar char="•"/>
              <a:defRPr lang="en-US" dirty="0"/>
            </a:lvl3pPr>
            <a:lvl4pPr marL="802586" indent="-214313">
              <a:spcAft>
                <a:spcPts val="500"/>
              </a:spcAft>
              <a:buFont typeface="Arial" panose="020B0604020202020204" pitchFamily="34" charset="0"/>
              <a:buChar char="•"/>
              <a:defRPr lang="en-US" dirty="0"/>
            </a:lvl4pPr>
            <a:lvl5pPr marL="970664" indent="-214313">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440B80D-853E-0D47-90A2-B422915EE5D2}"/>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9" name="TextBox 3">
            <a:extLst>
              <a:ext uri="{FF2B5EF4-FFF2-40B4-BE49-F238E27FC236}">
                <a16:creationId xmlns:a16="http://schemas.microsoft.com/office/drawing/2014/main" id="{A6622FA2-EA67-B842-8F89-9117B19FAC1E}"/>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sp>
        <p:nvSpPr>
          <p:cNvPr id="10" name="Rectangle 9">
            <a:extLst>
              <a:ext uri="{FF2B5EF4-FFF2-40B4-BE49-F238E27FC236}">
                <a16:creationId xmlns:a16="http://schemas.microsoft.com/office/drawing/2014/main" id="{F9C10CB8-4960-864D-ACA8-555E3D57EB1B}"/>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2321041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_and_Full_Image">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201930" y="891882"/>
            <a:ext cx="8761095" cy="3572542"/>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hasCustomPrompt="1"/>
          </p:nvPr>
        </p:nvSpPr>
        <p:spPr>
          <a:xfrm>
            <a:off x="201930" y="217133"/>
            <a:ext cx="8761095"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201930" y="891882"/>
            <a:ext cx="4569023" cy="987963"/>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pic>
        <p:nvPicPr>
          <p:cNvPr id="7" name="Picture 6">
            <a:extLst>
              <a:ext uri="{FF2B5EF4-FFF2-40B4-BE49-F238E27FC236}">
                <a16:creationId xmlns:a16="http://schemas.microsoft.com/office/drawing/2014/main" id="{057ADE01-91F6-424C-B985-DF633B14F1AA}"/>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9" name="TextBox 3">
            <a:extLst>
              <a:ext uri="{FF2B5EF4-FFF2-40B4-BE49-F238E27FC236}">
                <a16:creationId xmlns:a16="http://schemas.microsoft.com/office/drawing/2014/main" id="{671498F7-D39F-5944-A271-3625766DD2B5}"/>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sp>
        <p:nvSpPr>
          <p:cNvPr id="10" name="Rectangle 9">
            <a:extLst>
              <a:ext uri="{FF2B5EF4-FFF2-40B4-BE49-F238E27FC236}">
                <a16:creationId xmlns:a16="http://schemas.microsoft.com/office/drawing/2014/main" id="{D7B6AD27-0FC0-A54C-94EE-15162E56C241}"/>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6120818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userDrawn="1"/>
        </p:nvSpPr>
        <p:spPr bwMode="white">
          <a:xfrm>
            <a:off x="3363652" y="4712239"/>
            <a:ext cx="3595202" cy="21130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217133"/>
            <a:ext cx="3912869" cy="1011592"/>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4572000" y="0"/>
            <a:ext cx="4572000" cy="51435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201931" y="1520534"/>
            <a:ext cx="3912869"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8EF12068-38C4-C141-9998-E3BA5DFAC610}"/>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0" name="TextBox 3">
            <a:extLst>
              <a:ext uri="{FF2B5EF4-FFF2-40B4-BE49-F238E27FC236}">
                <a16:creationId xmlns:a16="http://schemas.microsoft.com/office/drawing/2014/main" id="{0C58A4D9-AA75-DD4F-9278-73D13B37B93E}"/>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sp>
        <p:nvSpPr>
          <p:cNvPr id="11" name="Rectangle 10">
            <a:extLst>
              <a:ext uri="{FF2B5EF4-FFF2-40B4-BE49-F238E27FC236}">
                <a16:creationId xmlns:a16="http://schemas.microsoft.com/office/drawing/2014/main" id="{F68C6C10-1AEB-7E4B-8F6C-D3A567B24055}"/>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23834649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9144000" cy="5143500"/>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201930" y="891882"/>
            <a:ext cx="4569023" cy="987963"/>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201930" y="217133"/>
            <a:ext cx="8761095" cy="674749"/>
          </a:xfrm>
        </p:spPr>
        <p:txBody>
          <a:bodyPr vert="horz" wrap="square" lIns="182880" tIns="146304" rIns="182880" bIns="146304" rtlCol="0" anchor="t">
            <a:noAutofit/>
          </a:bodyPr>
          <a:lstStyle>
            <a:lvl1pPr>
              <a:defRPr lang="en-US" dirty="0">
                <a:solidFill>
                  <a:schemeClr val="tx1"/>
                </a:solidFill>
              </a:defRPr>
            </a:lvl1pPr>
          </a:lstStyle>
          <a:p>
            <a:pPr lvl="0"/>
            <a:r>
              <a:rPr lang="en-US" dirty="0"/>
              <a:t>Click to edit master title style</a:t>
            </a:r>
          </a:p>
        </p:txBody>
      </p:sp>
      <p:pic>
        <p:nvPicPr>
          <p:cNvPr id="8" name="Picture 7">
            <a:extLst>
              <a:ext uri="{FF2B5EF4-FFF2-40B4-BE49-F238E27FC236}">
                <a16:creationId xmlns:a16="http://schemas.microsoft.com/office/drawing/2014/main" id="{FA31B715-DDA4-0C48-A6C2-C07CD298D89C}"/>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0" name="TextBox 3">
            <a:extLst>
              <a:ext uri="{FF2B5EF4-FFF2-40B4-BE49-F238E27FC236}">
                <a16:creationId xmlns:a16="http://schemas.microsoft.com/office/drawing/2014/main" id="{55DDB41A-F5FA-074B-A5CA-C2D96B3C624A}"/>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sp>
        <p:nvSpPr>
          <p:cNvPr id="11" name="Rectangle 10">
            <a:extLst>
              <a:ext uri="{FF2B5EF4-FFF2-40B4-BE49-F238E27FC236}">
                <a16:creationId xmlns:a16="http://schemas.microsoft.com/office/drawing/2014/main" id="{F474FCBE-BB3B-A84D-890A-AF02ADDC685C}"/>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08909890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3805238" y="1804988"/>
            <a:ext cx="1533525" cy="1533525"/>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2285519"/>
            <a:ext cx="9144000" cy="572464"/>
          </a:xfrm>
        </p:spPr>
        <p:txBody>
          <a:bodyPr anchor="ctr" anchorCtr="0"/>
          <a:lstStyle>
            <a:lvl1pPr algn="ctr">
              <a:defRPr>
                <a:solidFill>
                  <a:schemeClr val="tx1"/>
                </a:solidFill>
              </a:defRPr>
            </a:lvl1pPr>
          </a:lstStyle>
          <a:p>
            <a:r>
              <a:rPr lang="en-US" dirty="0"/>
              <a:t>Click to add video</a:t>
            </a:r>
          </a:p>
        </p:txBody>
      </p:sp>
      <p:pic>
        <p:nvPicPr>
          <p:cNvPr id="6" name="Picture 5">
            <a:extLst>
              <a:ext uri="{FF2B5EF4-FFF2-40B4-BE49-F238E27FC236}">
                <a16:creationId xmlns:a16="http://schemas.microsoft.com/office/drawing/2014/main" id="{C0150D23-4653-794B-822C-21AE869689A7}"/>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8" name="TextBox 3">
            <a:extLst>
              <a:ext uri="{FF2B5EF4-FFF2-40B4-BE49-F238E27FC236}">
                <a16:creationId xmlns:a16="http://schemas.microsoft.com/office/drawing/2014/main" id="{B0793652-2FCE-6D44-AEE3-820D40BB09B1}"/>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sp>
        <p:nvSpPr>
          <p:cNvPr id="9" name="Rectangle 8">
            <a:extLst>
              <a:ext uri="{FF2B5EF4-FFF2-40B4-BE49-F238E27FC236}">
                <a16:creationId xmlns:a16="http://schemas.microsoft.com/office/drawing/2014/main" id="{3EC641ED-420E-054F-BB53-A6EBCA2C0049}"/>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43419502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_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55699C-A71F-844C-AECC-248DAEDCBEBF}"/>
              </a:ext>
            </a:extLst>
          </p:cNvPr>
          <p:cNvPicPr>
            <a:picLocks noChangeAspect="1"/>
          </p:cNvPicPr>
          <p:nvPr userDrawn="1"/>
        </p:nvPicPr>
        <p:blipFill>
          <a:blip r:embed="rId2"/>
          <a:stretch>
            <a:fillRect/>
          </a:stretch>
        </p:blipFill>
        <p:spPr>
          <a:xfrm>
            <a:off x="-13969" y="-38540"/>
            <a:ext cx="9201150" cy="5175647"/>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202407" y="2153109"/>
            <a:ext cx="8067953" cy="710964"/>
          </a:xfrm>
          <a:noFill/>
        </p:spPr>
        <p:txBody>
          <a:bodyPr wrap="square" lIns="182880" tIns="146304" rIns="182880" bIns="146304" anchor="t" anchorCtr="0">
            <a:spAutoFit/>
          </a:bodyPr>
          <a:lstStyle>
            <a:lvl1pPr>
              <a:defRPr sz="3000" spc="-74" baseline="0">
                <a:gradFill>
                  <a:gsLst>
                    <a:gs pos="0">
                      <a:schemeClr val="tx1"/>
                    </a:gs>
                    <a:gs pos="100000">
                      <a:schemeClr val="tx1"/>
                    </a:gs>
                  </a:gsLst>
                  <a:lin ang="5400000" scaled="0"/>
                </a:gradFill>
                <a:latin typeface="Microsoft YaHei" panose="020B0503020204020204" pitchFamily="34" charset="-122"/>
                <a:ea typeface="Microsoft YaHei" panose="020B0503020204020204" pitchFamily="34" charset="-122"/>
                <a:cs typeface="Amazon Ember Heavy" panose="020B0803020204020204" pitchFamily="34" charset="0"/>
              </a:defRPr>
            </a:lvl1pPr>
          </a:lstStyle>
          <a:p>
            <a:r>
              <a:rPr lang="en-US" dirty="0"/>
              <a:t>Section</a:t>
            </a:r>
          </a:p>
        </p:txBody>
      </p:sp>
      <p:pic>
        <p:nvPicPr>
          <p:cNvPr id="9" name="Picture 8">
            <a:extLst>
              <a:ext uri="{FF2B5EF4-FFF2-40B4-BE49-F238E27FC236}">
                <a16:creationId xmlns:a16="http://schemas.microsoft.com/office/drawing/2014/main" id="{A9BD11FF-61F5-EC4F-B1CD-119EC19290BE}"/>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4" name="TextBox 3">
            <a:extLst>
              <a:ext uri="{FF2B5EF4-FFF2-40B4-BE49-F238E27FC236}">
                <a16:creationId xmlns:a16="http://schemas.microsoft.com/office/drawing/2014/main" id="{18ED915F-96ED-404D-8ADC-6F7C69E12708}"/>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sp>
        <p:nvSpPr>
          <p:cNvPr id="17" name="Rectangle 16">
            <a:extLst>
              <a:ext uri="{FF2B5EF4-FFF2-40B4-BE49-F238E27FC236}">
                <a16:creationId xmlns:a16="http://schemas.microsoft.com/office/drawing/2014/main" id="{18C25199-E376-FD4F-946F-81BFC76A5A1D}"/>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8796754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457200" y="1009650"/>
            <a:ext cx="8229600" cy="3486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597" y="1131094"/>
            <a:ext cx="8738997"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202406" y="217133"/>
            <a:ext cx="8741404" cy="674749"/>
          </a:xfrm>
        </p:spPr>
        <p:txBody>
          <a:bodyPr/>
          <a:lstStyle>
            <a:lvl1pPr>
              <a:defRPr/>
            </a:lvl1pPr>
          </a:lstStyle>
          <a:p>
            <a:r>
              <a:rPr lang="en-US" dirty="0"/>
              <a:t>Click to edit master title style</a:t>
            </a:r>
          </a:p>
        </p:txBody>
      </p:sp>
      <p:pic>
        <p:nvPicPr>
          <p:cNvPr id="5" name="Picture 4">
            <a:extLst>
              <a:ext uri="{FF2B5EF4-FFF2-40B4-BE49-F238E27FC236}">
                <a16:creationId xmlns:a16="http://schemas.microsoft.com/office/drawing/2014/main" id="{842B644A-AD35-6241-BF55-FD4ED4DC38CF}"/>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7" name="TextBox 3">
            <a:extLst>
              <a:ext uri="{FF2B5EF4-FFF2-40B4-BE49-F238E27FC236}">
                <a16:creationId xmlns:a16="http://schemas.microsoft.com/office/drawing/2014/main" id="{12C100C8-7EE2-0149-B0BD-D0C91C86AE1C}"/>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sp>
        <p:nvSpPr>
          <p:cNvPr id="8" name="Rectangle 7">
            <a:extLst>
              <a:ext uri="{FF2B5EF4-FFF2-40B4-BE49-F238E27FC236}">
                <a16:creationId xmlns:a16="http://schemas.microsoft.com/office/drawing/2014/main" id="{D22F0028-560A-EA49-AEA4-150B94C10773}"/>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08311261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406" y="1131094"/>
            <a:ext cx="4286250" cy="3089308"/>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4657560" y="1131094"/>
            <a:ext cx="4286250" cy="3089308"/>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202406" y="217133"/>
            <a:ext cx="8741404" cy="674749"/>
          </a:xfrm>
        </p:spPr>
        <p:txBody>
          <a:bodyPr/>
          <a:lstStyle>
            <a:lvl1pPr>
              <a:defRPr/>
            </a:lvl1pPr>
          </a:lstStyle>
          <a:p>
            <a:r>
              <a:rPr lang="en-US" dirty="0"/>
              <a:t>Click to edit master title style</a:t>
            </a:r>
          </a:p>
        </p:txBody>
      </p:sp>
      <p:pic>
        <p:nvPicPr>
          <p:cNvPr id="6" name="Picture 5">
            <a:extLst>
              <a:ext uri="{FF2B5EF4-FFF2-40B4-BE49-F238E27FC236}">
                <a16:creationId xmlns:a16="http://schemas.microsoft.com/office/drawing/2014/main" id="{8050AB64-AAD3-8E46-98D9-54AA694F0AFF}"/>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9" name="TextBox 3">
            <a:extLst>
              <a:ext uri="{FF2B5EF4-FFF2-40B4-BE49-F238E27FC236}">
                <a16:creationId xmlns:a16="http://schemas.microsoft.com/office/drawing/2014/main" id="{2F7BDAAD-FA10-C44C-9A95-290E37C9CF24}"/>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sp>
        <p:nvSpPr>
          <p:cNvPr id="10" name="Rectangle 9">
            <a:extLst>
              <a:ext uri="{FF2B5EF4-FFF2-40B4-BE49-F238E27FC236}">
                <a16:creationId xmlns:a16="http://schemas.microsoft.com/office/drawing/2014/main" id="{81AB197D-1E3F-8540-A572-239E1DD87513}"/>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66832927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_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E61D77-3BF7-CF41-8EED-B040B23028E1}"/>
              </a:ext>
            </a:extLst>
          </p:cNvPr>
          <p:cNvPicPr>
            <a:picLocks noChangeAspect="1"/>
          </p:cNvPicPr>
          <p:nvPr userDrawn="1"/>
        </p:nvPicPr>
        <p:blipFill>
          <a:blip r:embed="rId2"/>
          <a:stretch>
            <a:fillRect/>
          </a:stretch>
        </p:blipFill>
        <p:spPr>
          <a:xfrm>
            <a:off x="-28575" y="-16073"/>
            <a:ext cx="9201150" cy="5175647"/>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202407" y="2646995"/>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201929" y="1381012"/>
            <a:ext cx="7484746" cy="1190738"/>
          </a:xfrm>
          <a:prstGeom prst="rect">
            <a:avLst/>
          </a:prstGeom>
          <a:noFill/>
        </p:spPr>
        <p:txBody>
          <a:bodyPr vert="horz" wrap="square" lIns="114300" tIns="57150" rIns="91440" bIns="5715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7188" dirty="0">
                <a:solidFill>
                  <a:schemeClr val="tx1"/>
                </a:solidFill>
              </a:rPr>
              <a:t>Thank you!</a:t>
            </a:r>
          </a:p>
        </p:txBody>
      </p:sp>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202407" y="2989901"/>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pic>
        <p:nvPicPr>
          <p:cNvPr id="10" name="Picture 9">
            <a:extLst>
              <a:ext uri="{FF2B5EF4-FFF2-40B4-BE49-F238E27FC236}">
                <a16:creationId xmlns:a16="http://schemas.microsoft.com/office/drawing/2014/main" id="{28520595-1EF4-8F41-9107-0DDBE0FBC65E}"/>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5" name="TextBox 3">
            <a:extLst>
              <a:ext uri="{FF2B5EF4-FFF2-40B4-BE49-F238E27FC236}">
                <a16:creationId xmlns:a16="http://schemas.microsoft.com/office/drawing/2014/main" id="{89DD0448-26D4-6F43-9891-C0AD4F09EBA7}"/>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sp>
        <p:nvSpPr>
          <p:cNvPr id="17" name="Rectangle 16">
            <a:extLst>
              <a:ext uri="{FF2B5EF4-FFF2-40B4-BE49-F238E27FC236}">
                <a16:creationId xmlns:a16="http://schemas.microsoft.com/office/drawing/2014/main" id="{68B25D9F-C26B-7442-9577-70B0856E8D8D}"/>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56458489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_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342899" y="114936"/>
            <a:ext cx="8446770" cy="565076"/>
          </a:xfrm>
        </p:spPr>
        <p:txBody>
          <a:bodyPr/>
          <a:lstStyle/>
          <a:p>
            <a:r>
              <a:rPr lang="en-US" dirty="0"/>
              <a:t>Click to edit Master title style</a:t>
            </a:r>
          </a:p>
        </p:txBody>
      </p:sp>
    </p:spTree>
    <p:extLst>
      <p:ext uri="{BB962C8B-B14F-4D97-AF65-F5344CB8AC3E}">
        <p14:creationId xmlns:p14="http://schemas.microsoft.com/office/powerpoint/2010/main" val="2395551994"/>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2F8D30D5-46B9-5949-8B38-DF9B93CBE41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530" r="20208" b="28668"/>
          <a:stretch/>
        </p:blipFill>
        <p:spPr>
          <a:xfrm>
            <a:off x="6413187" y="0"/>
            <a:ext cx="2730814" cy="975948"/>
          </a:xfrm>
          <a:prstGeom prst="rect">
            <a:avLst/>
          </a:prstGeom>
        </p:spPr>
      </p:pic>
    </p:spTree>
    <p:extLst>
      <p:ext uri="{BB962C8B-B14F-4D97-AF65-F5344CB8AC3E}">
        <p14:creationId xmlns:p14="http://schemas.microsoft.com/office/powerpoint/2010/main" val="35243854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36993941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87199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926115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2532408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9031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lstStyle>
            <a:lvl1pPr>
              <a:defRPr>
                <a:solidFill>
                  <a:schemeClr val="tx1"/>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457200" y="1009650"/>
            <a:ext cx="8229600" cy="3486150"/>
          </a:xfrm>
          <a:noFill/>
        </p:spPr>
        <p:txBody>
          <a:bodyPr/>
          <a:lstStyle>
            <a:lvl1pPr marL="0" indent="0">
              <a:buNone/>
              <a:defRPr lang="en-US" sz="1100">
                <a:solidFill>
                  <a:schemeClr val="accent1"/>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91559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3251826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4800856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1457014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23285823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2400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371158084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36851447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36434727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3364126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Option 1">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960B1472-202D-440E-B13B-4021116B2ED6}"/>
              </a:ext>
            </a:extLst>
          </p:cNvPr>
          <p:cNvPicPr>
            <a:picLocks noChangeAspect="1"/>
          </p:cNvPicPr>
          <p:nvPr userDrawn="1"/>
        </p:nvPicPr>
        <p:blipFill rotWithShape="1">
          <a:blip r:embed="rId2"/>
          <a:srcRect t="2464" r="14292" b="2464"/>
          <a:stretch/>
        </p:blipFill>
        <p:spPr>
          <a:xfrm>
            <a:off x="5830959" y="0"/>
            <a:ext cx="3313041" cy="5143500"/>
          </a:xfrm>
          <a:prstGeom prst="rect">
            <a:avLst/>
          </a:prstGeom>
        </p:spPr>
      </p:pic>
      <p:sp>
        <p:nvSpPr>
          <p:cNvPr id="85" name="Rectangle 84">
            <a:extLst>
              <a:ext uri="{FF2B5EF4-FFF2-40B4-BE49-F238E27FC236}">
                <a16:creationId xmlns:a16="http://schemas.microsoft.com/office/drawing/2014/main" id="{3AF2D64E-7699-4B5F-988B-3F2116A9E197}"/>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8" y="4786493"/>
            <a:ext cx="814184" cy="228601"/>
          </a:xfrm>
          <a:prstGeom prst="rect">
            <a:avLst/>
          </a:prstGeom>
        </p:spPr>
      </p:pic>
      <p:sp>
        <p:nvSpPr>
          <p:cNvPr id="10" name="TextBox 9">
            <a:extLst>
              <a:ext uri="{FF2B5EF4-FFF2-40B4-BE49-F238E27FC236}">
                <a16:creationId xmlns:a16="http://schemas.microsoft.com/office/drawing/2014/main" id="{8E561762-CBB9-FE45-8FF3-7D3AAC8521C2}"/>
              </a:ext>
            </a:extLst>
          </p:cNvPr>
          <p:cNvSpPr txBox="1"/>
          <p:nvPr userDrawn="1"/>
        </p:nvSpPr>
        <p:spPr bwMode="black">
          <a:xfrm>
            <a:off x="5042381" y="4786493"/>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endParaRPr lang="en-US" sz="800" b="1" dirty="0">
              <a:solidFill>
                <a:schemeClr val="accent1"/>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147842186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nd Content (Bullets) - Dark">
    <p:bg>
      <p:bgPr>
        <a:solidFill>
          <a:srgbClr val="222E3D"/>
        </a:solidFill>
        <a:effectLst/>
      </p:bgPr>
    </p:bg>
    <p:spTree>
      <p:nvGrpSpPr>
        <p:cNvPr id="1" name=""/>
        <p:cNvGrpSpPr/>
        <p:nvPr/>
      </p:nvGrpSpPr>
      <p:grpSpPr>
        <a:xfrm>
          <a:off x="0" y="0"/>
          <a:ext cx="0" cy="0"/>
          <a:chOff x="0" y="0"/>
          <a:chExt cx="0" cy="0"/>
        </a:xfrm>
      </p:grpSpPr>
      <p:sp>
        <p:nvSpPr>
          <p:cNvPr id="15" name="Title 1"/>
          <p:cNvSpPr>
            <a:spLocks noGrp="1"/>
          </p:cNvSpPr>
          <p:nvPr>
            <p:ph type="title"/>
          </p:nvPr>
        </p:nvSpPr>
        <p:spPr>
          <a:xfrm>
            <a:off x="406127" y="421570"/>
            <a:ext cx="7886700" cy="526873"/>
          </a:xfrm>
        </p:spPr>
        <p:txBody>
          <a:bodyPr anchor="t">
            <a:normAutofit/>
          </a:bodyPr>
          <a:lstStyle>
            <a:lvl1pPr>
              <a:defRPr sz="3200">
                <a:solidFill>
                  <a:schemeClr val="bg1"/>
                </a:solidFill>
              </a:defRPr>
            </a:lvl1pPr>
          </a:lstStyle>
          <a:p>
            <a:r>
              <a:rPr lang="en-US" dirty="0"/>
              <a:t>Click to edit Master title style</a:t>
            </a:r>
          </a:p>
        </p:txBody>
      </p:sp>
      <p:sp>
        <p:nvSpPr>
          <p:cNvPr id="16" name="Text Placeholder 5"/>
          <p:cNvSpPr>
            <a:spLocks noGrp="1"/>
          </p:cNvSpPr>
          <p:nvPr>
            <p:ph type="body" sz="quarter" idx="10"/>
          </p:nvPr>
        </p:nvSpPr>
        <p:spPr>
          <a:xfrm>
            <a:off x="406400" y="893294"/>
            <a:ext cx="5446713" cy="293687"/>
          </a:xfrm>
        </p:spPr>
        <p:txBody>
          <a:bodyPr/>
          <a:lstStyle>
            <a:lvl1pPr marL="0" indent="0">
              <a:buNone/>
              <a:defRPr sz="1100" spc="300">
                <a:solidFill>
                  <a:srgbClr val="FF9901"/>
                </a:solidFill>
              </a:defRPr>
            </a:lvl1pPr>
            <a:lvl2pPr marL="457200" indent="0">
              <a:buNone/>
              <a:defRPr sz="1100">
                <a:solidFill>
                  <a:schemeClr val="bg1"/>
                </a:solidFill>
              </a:defRPr>
            </a:lvl2pPr>
            <a:lvl3pPr marL="914400" indent="0">
              <a:buNone/>
              <a:defRPr sz="1100">
                <a:solidFill>
                  <a:schemeClr val="bg1"/>
                </a:solidFill>
              </a:defRPr>
            </a:lvl3pPr>
            <a:lvl4pPr marL="1371600" indent="0">
              <a:buNone/>
              <a:defRPr sz="1100">
                <a:solidFill>
                  <a:schemeClr val="bg1"/>
                </a:solidFill>
              </a:defRPr>
            </a:lvl4pPr>
            <a:lvl5pPr marL="1828800" indent="0">
              <a:buNone/>
              <a:defRPr>
                <a:solidFill>
                  <a:schemeClr val="bg1"/>
                </a:solidFill>
              </a:defRPr>
            </a:lvl5pPr>
          </a:lstStyle>
          <a:p>
            <a:pPr lvl="0"/>
            <a:r>
              <a:rPr lang="en-US" dirty="0"/>
              <a:t>Click to edit Master text styles</a:t>
            </a:r>
          </a:p>
        </p:txBody>
      </p:sp>
      <p:sp>
        <p:nvSpPr>
          <p:cNvPr id="17" name="Content Placeholder 2"/>
          <p:cNvSpPr>
            <a:spLocks noGrp="1"/>
          </p:cNvSpPr>
          <p:nvPr>
            <p:ph idx="1"/>
          </p:nvPr>
        </p:nvSpPr>
        <p:spPr>
          <a:xfrm>
            <a:off x="406127" y="1370013"/>
            <a:ext cx="7886700" cy="3262312"/>
          </a:xfrm>
        </p:spPr>
        <p:txBody>
          <a:bodyPr/>
          <a:lstStyle>
            <a:lvl1pPr marL="285750" indent="-285750">
              <a:lnSpc>
                <a:spcPts val="2360"/>
              </a:lnSpc>
              <a:buClr>
                <a:srgbClr val="FF9901"/>
              </a:buClr>
              <a:buSzPct val="70000"/>
              <a:buFont typeface="Arial" charset="0"/>
              <a:buChar char="•"/>
              <a:defRPr sz="1800">
                <a:solidFill>
                  <a:schemeClr val="bg1"/>
                </a:solidFill>
              </a:defRPr>
            </a:lvl1pPr>
            <a:lvl2pPr marL="742950" indent="-285750">
              <a:lnSpc>
                <a:spcPts val="2360"/>
              </a:lnSpc>
              <a:buClr>
                <a:srgbClr val="FF9901"/>
              </a:buClr>
              <a:buSzPct val="70000"/>
              <a:buFont typeface="Arial" charset="0"/>
              <a:buChar char="•"/>
              <a:defRPr sz="1600">
                <a:solidFill>
                  <a:schemeClr val="bg1"/>
                </a:solidFill>
              </a:defRPr>
            </a:lvl2pPr>
            <a:lvl3pPr marL="1200150" indent="-285750">
              <a:lnSpc>
                <a:spcPts val="2360"/>
              </a:lnSpc>
              <a:buClr>
                <a:srgbClr val="FF9901"/>
              </a:buClr>
              <a:buSzPct val="70000"/>
              <a:buFont typeface="Arial" charset="0"/>
              <a:buChar char="•"/>
              <a:defRPr sz="1400">
                <a:solidFill>
                  <a:schemeClr val="bg1"/>
                </a:solidFill>
              </a:defRPr>
            </a:lvl3pPr>
            <a:lvl4pPr marL="1543050" indent="-171450">
              <a:lnSpc>
                <a:spcPts val="2360"/>
              </a:lnSpc>
              <a:buClr>
                <a:srgbClr val="FF9901"/>
              </a:buClr>
              <a:buSzPct val="70000"/>
              <a:buFont typeface="Arial" charset="0"/>
              <a:buChar char="•"/>
              <a:defRPr sz="1200">
                <a:solidFill>
                  <a:schemeClr val="bg1"/>
                </a:solidFill>
              </a:defRPr>
            </a:lvl4pPr>
            <a:lvl5pPr marL="2000250" indent="-171450">
              <a:lnSpc>
                <a:spcPts val="2360"/>
              </a:lnSpc>
              <a:buClr>
                <a:srgbClr val="FF9901"/>
              </a:buClr>
              <a:buSzPct val="70000"/>
              <a:buFont typeface="Arial" charset="0"/>
              <a:buChar char="•"/>
              <a:defRPr sz="1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74249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070507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直角三角形 1"/>
          <p:cNvSpPr/>
          <p:nvPr userDrawn="1"/>
        </p:nvSpPr>
        <p:spPr>
          <a:xfrm flipH="1">
            <a:off x="8215086" y="4151086"/>
            <a:ext cx="928914" cy="992414"/>
          </a:xfrm>
          <a:prstGeom prst="rtTriangle">
            <a:avLst/>
          </a:prstGeom>
          <a:solidFill>
            <a:srgbClr val="43536A"/>
          </a:solidFill>
          <a:ln>
            <a:solidFill>
              <a:srgbClr val="4353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bg2">
                  <a:lumMod val="25000"/>
                </a:schemeClr>
              </a:solidFill>
            </a:endParaRPr>
          </a:p>
        </p:txBody>
      </p:sp>
    </p:spTree>
    <p:extLst>
      <p:ext uri="{BB962C8B-B14F-4D97-AF65-F5344CB8AC3E}">
        <p14:creationId xmlns:p14="http://schemas.microsoft.com/office/powerpoint/2010/main" val="2143332492"/>
      </p:ext>
    </p:extLst>
  </p:cSld>
  <p:clrMapOvr>
    <a:masterClrMapping/>
  </p:clrMapOvr>
  <p:transition spd="med" advClick="0" advTm="0">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Presentation Final Slide">
    <p:bg>
      <p:bgPr>
        <a:gradFill>
          <a:gsLst>
            <a:gs pos="90000">
              <a:srgbClr val="192850"/>
            </a:gs>
            <a:gs pos="97000">
              <a:srgbClr val="FF001E"/>
            </a:gs>
            <a:gs pos="100000">
              <a:srgbClr val="FFF100"/>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0254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able of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741"/>
          </a:xfrm>
        </p:spPr>
        <p:txBody>
          <a:bodyPr/>
          <a:lstStyle>
            <a:lvl1pPr>
              <a:defRPr>
                <a:solidFill>
                  <a:srgbClr val="414042"/>
                </a:solidFill>
              </a:defRPr>
            </a:lvl1pPr>
          </a:lstStyle>
          <a:p>
            <a:r>
              <a:rPr lang="en-US"/>
              <a:t>Click to edit Master title style</a:t>
            </a:r>
            <a:endParaRPr lang="en-US" dirty="0"/>
          </a:p>
        </p:txBody>
      </p:sp>
      <p:sp>
        <p:nvSpPr>
          <p:cNvPr id="3" name="Content Placeholder 2"/>
          <p:cNvSpPr>
            <a:spLocks noGrp="1"/>
          </p:cNvSpPr>
          <p:nvPr>
            <p:ph idx="1"/>
          </p:nvPr>
        </p:nvSpPr>
        <p:spPr>
          <a:xfrm>
            <a:off x="340593" y="1009332"/>
            <a:ext cx="8205304" cy="3553926"/>
          </a:xfrm>
          <a:prstGeom prst="rect">
            <a:avLst/>
          </a:prstGeom>
        </p:spPr>
        <p:txBody>
          <a:bodyPr/>
          <a:lstStyle>
            <a:lvl1pPr marL="0" indent="0">
              <a:buNone/>
              <a:defRPr>
                <a:solidFill>
                  <a:srgbClr val="414042"/>
                </a:solidFill>
              </a:defRPr>
            </a:lvl1pPr>
            <a:lvl2pPr marL="742931" indent="-285743">
              <a:buFont typeface="Arial"/>
              <a:buChar char="•"/>
              <a:defRPr>
                <a:solidFill>
                  <a:srgbClr val="414042"/>
                </a:solidFill>
              </a:defRPr>
            </a:lvl2pPr>
            <a:lvl3pPr marL="1142972" indent="-228594">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522773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6BF84AE-A090-47BB-827B-623089D88EFB}"/>
              </a:ext>
            </a:extLst>
          </p:cNvPr>
          <p:cNvSpPr/>
          <p:nvPr userDrawn="1"/>
        </p:nvSpPr>
        <p:spPr bwMode="auto">
          <a:xfrm>
            <a:off x="201929" y="1558350"/>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00"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0"/>
            <a:ext cx="9144000" cy="514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endParaRPr lang="en-US" sz="1125" dirty="0"/>
          </a:p>
        </p:txBody>
      </p:sp>
      <p:sp>
        <p:nvSpPr>
          <p:cNvPr id="2" name="TextBox 1">
            <a:extLst>
              <a:ext uri="{FF2B5EF4-FFF2-40B4-BE49-F238E27FC236}">
                <a16:creationId xmlns:a16="http://schemas.microsoft.com/office/drawing/2014/main" id="{D3A6D346-9956-4D4F-904B-A1E2B97DE349}"/>
              </a:ext>
            </a:extLst>
          </p:cNvPr>
          <p:cNvSpPr txBox="1"/>
          <p:nvPr userDrawn="1"/>
        </p:nvSpPr>
        <p:spPr>
          <a:xfrm>
            <a:off x="701570" y="1761447"/>
            <a:ext cx="2414122" cy="1609415"/>
          </a:xfrm>
          <a:prstGeom prst="rect">
            <a:avLst/>
          </a:prstGeom>
          <a:noFill/>
        </p:spPr>
        <p:txBody>
          <a:bodyPr wrap="none" lIns="114300" tIns="91440" rIns="114300" bIns="91440" rtlCol="0">
            <a:spAutoFit/>
          </a:bodyPr>
          <a:lstStyle/>
          <a:p>
            <a:pPr>
              <a:lnSpc>
                <a:spcPct val="90000"/>
              </a:lnSpc>
              <a:spcAft>
                <a:spcPts val="1125"/>
              </a:spcAft>
            </a:pPr>
            <a:r>
              <a:rPr lang="en-US" sz="2750" b="0" dirty="0">
                <a:gradFill>
                  <a:gsLst>
                    <a:gs pos="2917">
                      <a:schemeClr val="tx1"/>
                    </a:gs>
                    <a:gs pos="30000">
                      <a:schemeClr val="tx1"/>
                    </a:gs>
                  </a:gsLst>
                  <a:lin ang="5400000" scaled="0"/>
                </a:gradFill>
                <a:latin typeface="+mj-lt"/>
              </a:rPr>
              <a:t>E-Commerce</a:t>
            </a:r>
            <a:r>
              <a:rPr lang="zh-CN" altLang="en-US" sz="2750" b="0" dirty="0">
                <a:gradFill>
                  <a:gsLst>
                    <a:gs pos="2917">
                      <a:schemeClr val="tx1"/>
                    </a:gs>
                    <a:gs pos="30000">
                      <a:schemeClr val="tx1"/>
                    </a:gs>
                  </a:gsLst>
                  <a:lin ang="5400000" scaled="0"/>
                </a:gradFill>
                <a:latin typeface="+mj-lt"/>
              </a:rPr>
              <a:t> </a:t>
            </a:r>
            <a:r>
              <a:rPr lang="en-US" altLang="zh-CN" sz="2750" b="0" dirty="0">
                <a:gradFill>
                  <a:gsLst>
                    <a:gs pos="2917">
                      <a:schemeClr val="tx1"/>
                    </a:gs>
                    <a:gs pos="30000">
                      <a:schemeClr val="tx1"/>
                    </a:gs>
                  </a:gsLst>
                  <a:lin ang="5400000" scaled="0"/>
                </a:gradFill>
                <a:latin typeface="+mj-lt"/>
              </a:rPr>
              <a:t> </a:t>
            </a:r>
          </a:p>
          <a:p>
            <a:pPr>
              <a:lnSpc>
                <a:spcPct val="90000"/>
              </a:lnSpc>
              <a:spcAft>
                <a:spcPts val="1125"/>
              </a:spcAft>
            </a:pPr>
            <a:r>
              <a:rPr lang="en-US" altLang="zh-CN" sz="2750" b="0" dirty="0">
                <a:gradFill>
                  <a:gsLst>
                    <a:gs pos="2917">
                      <a:schemeClr val="tx1"/>
                    </a:gs>
                    <a:gs pos="30000">
                      <a:schemeClr val="tx1"/>
                    </a:gs>
                  </a:gsLst>
                  <a:lin ang="5400000" scaled="0"/>
                </a:gradFill>
                <a:latin typeface="+mj-lt"/>
              </a:rPr>
              <a:t>on </a:t>
            </a:r>
          </a:p>
          <a:p>
            <a:pPr>
              <a:lnSpc>
                <a:spcPct val="90000"/>
              </a:lnSpc>
              <a:spcAft>
                <a:spcPts val="1125"/>
              </a:spcAft>
            </a:pPr>
            <a:r>
              <a:rPr lang="en-US" altLang="zh-CN" sz="2750" b="0" dirty="0">
                <a:gradFill>
                  <a:gsLst>
                    <a:gs pos="2917">
                      <a:schemeClr val="tx1"/>
                    </a:gs>
                    <a:gs pos="30000">
                      <a:schemeClr val="tx1"/>
                    </a:gs>
                  </a:gsLst>
                  <a:lin ang="5400000" scaled="0"/>
                </a:gradFill>
                <a:latin typeface="+mj-lt"/>
              </a:rPr>
              <a:t>AWS</a:t>
            </a:r>
            <a:endParaRPr lang="en-US" sz="2750" b="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80415090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_OneSpeak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D368D22-31DD-8845-AB6B-6DCD2C8424B8}"/>
              </a:ext>
            </a:extLst>
          </p:cNvPr>
          <p:cNvPicPr>
            <a:picLocks noChangeAspect="1"/>
          </p:cNvPicPr>
          <p:nvPr userDrawn="1"/>
        </p:nvPicPr>
        <p:blipFill>
          <a:blip r:embed="rId2"/>
          <a:stretch>
            <a:fillRect/>
          </a:stretch>
        </p:blipFill>
        <p:spPr>
          <a:xfrm>
            <a:off x="-28575" y="-16073"/>
            <a:ext cx="9201150" cy="5175647"/>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201930" y="1807284"/>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202406" y="3071095"/>
            <a:ext cx="6536530"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201930" y="1270599"/>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pic>
        <p:nvPicPr>
          <p:cNvPr id="9" name="Picture 8">
            <a:extLst>
              <a:ext uri="{FF2B5EF4-FFF2-40B4-BE49-F238E27FC236}">
                <a16:creationId xmlns:a16="http://schemas.microsoft.com/office/drawing/2014/main" id="{80AAA59B-A533-4C18-9453-F5AFB683AEA2}"/>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202406" y="3354775"/>
            <a:ext cx="6536530"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 name="Rectangle 1">
            <a:extLst>
              <a:ext uri="{FF2B5EF4-FFF2-40B4-BE49-F238E27FC236}">
                <a16:creationId xmlns:a16="http://schemas.microsoft.com/office/drawing/2014/main" id="{2E3B182D-6966-304C-8E75-AA271E82B224}"/>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83871541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3"/>
            <a:ext cx="8739267" cy="674749"/>
          </a:xfrm>
        </p:spPr>
        <p:txBody>
          <a:bodyPr lIns="182880" tIns="146304" rIns="182880" bIns="146304"/>
          <a:lstStyle>
            <a:lvl1pPr>
              <a:defRPr/>
            </a:lvl1pPr>
          </a:lstStyle>
          <a:p>
            <a:r>
              <a:rPr lang="en-US" dirty="0"/>
              <a:t>Click to edit master title style</a:t>
            </a:r>
          </a:p>
        </p:txBody>
      </p:sp>
      <p:pic>
        <p:nvPicPr>
          <p:cNvPr id="12" name="Picture 11">
            <a:extLst>
              <a:ext uri="{FF2B5EF4-FFF2-40B4-BE49-F238E27FC236}">
                <a16:creationId xmlns:a16="http://schemas.microsoft.com/office/drawing/2014/main" id="{8F0727B8-2B2F-1F48-8840-394419EEEB75}"/>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4" name="TextBox 3">
            <a:extLst>
              <a:ext uri="{FF2B5EF4-FFF2-40B4-BE49-F238E27FC236}">
                <a16:creationId xmlns:a16="http://schemas.microsoft.com/office/drawing/2014/main" id="{5649F8B4-3BF2-974C-93C7-B5F023B28A0F}"/>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sp>
        <p:nvSpPr>
          <p:cNvPr id="15" name="Rectangle 14">
            <a:extLst>
              <a:ext uri="{FF2B5EF4-FFF2-40B4-BE49-F238E27FC236}">
                <a16:creationId xmlns:a16="http://schemas.microsoft.com/office/drawing/2014/main" id="{4041D6FC-D692-0F44-837C-6DD4ED3086A7}"/>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988812257"/>
      </p:ext>
    </p:extLst>
  </p:cSld>
  <p:clrMapOvr>
    <a:masterClrMapping/>
  </p:clrMapOvr>
  <p:transition>
    <p:fade/>
  </p:transition>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7" y="217133"/>
            <a:ext cx="8739267"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7" y="891884"/>
            <a:ext cx="8739267"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E3BEC1EB-1AA0-0F43-B2F8-7302244CBEA4}"/>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7" name="TextBox 3">
            <a:extLst>
              <a:ext uri="{FF2B5EF4-FFF2-40B4-BE49-F238E27FC236}">
                <a16:creationId xmlns:a16="http://schemas.microsoft.com/office/drawing/2014/main" id="{A1208B33-0EBF-1942-8D9A-4506258265C2}"/>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sp>
        <p:nvSpPr>
          <p:cNvPr id="8" name="Rectangle 7">
            <a:extLst>
              <a:ext uri="{FF2B5EF4-FFF2-40B4-BE49-F238E27FC236}">
                <a16:creationId xmlns:a16="http://schemas.microsoft.com/office/drawing/2014/main" id="{64543392-B448-3E40-8B41-8E6BA0320B38}"/>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8404010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Slide Option 2">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bwMode="white">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5" name="Picture 14">
            <a:extLst>
              <a:ext uri="{FF2B5EF4-FFF2-40B4-BE49-F238E27FC236}">
                <a16:creationId xmlns:a16="http://schemas.microsoft.com/office/drawing/2014/main" id="{C4D3E297-925D-4089-99FB-7673F7BA9ECA}"/>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10" name="Rectangle 9">
            <a:extLst>
              <a:ext uri="{FF2B5EF4-FFF2-40B4-BE49-F238E27FC236}">
                <a16:creationId xmlns:a16="http://schemas.microsoft.com/office/drawing/2014/main" id="{CA8EA768-21E2-47D5-BF0A-4E3BC354505B}"/>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8" y="4786493"/>
            <a:ext cx="814184" cy="228601"/>
          </a:xfrm>
          <a:prstGeom prst="rect">
            <a:avLst/>
          </a:prstGeom>
        </p:spPr>
      </p:pic>
      <p:sp>
        <p:nvSpPr>
          <p:cNvPr id="13" name="TextBox 12">
            <a:extLst>
              <a:ext uri="{FF2B5EF4-FFF2-40B4-BE49-F238E27FC236}">
                <a16:creationId xmlns:a16="http://schemas.microsoft.com/office/drawing/2014/main" id="{E4C5E307-851E-404C-B32C-F1CFCCE53F5D}"/>
              </a:ext>
            </a:extLst>
          </p:cNvPr>
          <p:cNvSpPr txBox="1"/>
          <p:nvPr userDrawn="1"/>
        </p:nvSpPr>
        <p:spPr bwMode="black">
          <a:xfrm>
            <a:off x="5042381" y="4786493"/>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endParaRPr lang="en-US" sz="800" b="1" dirty="0">
              <a:solidFill>
                <a:schemeClr val="accent1"/>
              </a:solidFill>
            </a:endParaRPr>
          </a:p>
        </p:txBody>
      </p:sp>
    </p:spTree>
    <p:extLst>
      <p:ext uri="{BB962C8B-B14F-4D97-AF65-F5344CB8AC3E}">
        <p14:creationId xmlns:p14="http://schemas.microsoft.com/office/powerpoint/2010/main" val="4028443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6" y="217133"/>
            <a:ext cx="8739404"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6" y="891884"/>
            <a:ext cx="8739404" cy="1795876"/>
          </a:xfrm>
          <a:prstGeom prst="rect">
            <a:avLst/>
          </a:prstGeo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a:lvl1pPr>
            <a:lvl2pPr marL="466430" indent="-214313">
              <a:spcAft>
                <a:spcPts val="500"/>
              </a:spcAft>
              <a:buFont typeface="Arial" panose="020B0604020202020204" pitchFamily="34" charset="0"/>
              <a:buChar char="•"/>
              <a:defRPr/>
            </a:lvl2pPr>
            <a:lvl3pPr marL="634508" indent="-214313">
              <a:spcAft>
                <a:spcPts val="500"/>
              </a:spcAft>
              <a:buFont typeface="Arial" panose="020B0604020202020204" pitchFamily="34" charset="0"/>
              <a:buChar char="•"/>
              <a:defRPr/>
            </a:lvl3pPr>
            <a:lvl4pPr marL="802586" indent="-214313">
              <a:spcAft>
                <a:spcPts val="500"/>
              </a:spcAft>
              <a:buFont typeface="Arial" panose="020B0604020202020204" pitchFamily="34" charset="0"/>
              <a:buChar char="•"/>
              <a:defRPr/>
            </a:lvl4pPr>
            <a:lvl5pPr marL="970664" indent="-214313">
              <a:spcAft>
                <a:spcPts val="5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D785C1EA-E947-3D43-930B-ABE35FC562AD}"/>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7" name="TextBox 3">
            <a:extLst>
              <a:ext uri="{FF2B5EF4-FFF2-40B4-BE49-F238E27FC236}">
                <a16:creationId xmlns:a16="http://schemas.microsoft.com/office/drawing/2014/main" id="{225BF304-54EC-2B41-BCB3-BCB2991B417E}"/>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sp>
        <p:nvSpPr>
          <p:cNvPr id="8" name="Rectangle 7">
            <a:extLst>
              <a:ext uri="{FF2B5EF4-FFF2-40B4-BE49-F238E27FC236}">
                <a16:creationId xmlns:a16="http://schemas.microsoft.com/office/drawing/2014/main" id="{15F2A1B9-6519-9842-9417-1F431C70D596}"/>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81821189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3"/>
            <a:ext cx="8741403"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59"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B946255B-47F8-6444-B5FD-25C904D289AF}"/>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9" name="TextBox 3">
            <a:extLst>
              <a:ext uri="{FF2B5EF4-FFF2-40B4-BE49-F238E27FC236}">
                <a16:creationId xmlns:a16="http://schemas.microsoft.com/office/drawing/2014/main" id="{0EE53896-7B10-FF4C-B65F-D746CA24DC88}"/>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sp>
        <p:nvSpPr>
          <p:cNvPr id="10" name="Rectangle 9">
            <a:extLst>
              <a:ext uri="{FF2B5EF4-FFF2-40B4-BE49-F238E27FC236}">
                <a16:creationId xmlns:a16="http://schemas.microsoft.com/office/drawing/2014/main" id="{A0D19E91-FF8E-0042-A19E-E6EFB05D4396}"/>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51928821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_Column_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6" y="217133"/>
            <a:ext cx="8741404"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lang="en-US" dirty="0"/>
            </a:lvl1pPr>
            <a:lvl2pPr marL="466430" indent="-214313">
              <a:spcAft>
                <a:spcPts val="500"/>
              </a:spcAft>
              <a:buFont typeface="Arial" panose="020B0604020202020204" pitchFamily="34" charset="0"/>
              <a:buChar char="•"/>
              <a:defRPr lang="en-US" dirty="0"/>
            </a:lvl2pPr>
            <a:lvl3pPr marL="634508" indent="-214313">
              <a:spcAft>
                <a:spcPts val="500"/>
              </a:spcAft>
              <a:buFont typeface="Arial" panose="020B0604020202020204" pitchFamily="34" charset="0"/>
              <a:buChar char="•"/>
              <a:defRPr lang="en-US" dirty="0"/>
            </a:lvl3pPr>
            <a:lvl4pPr marL="802586" indent="-214313">
              <a:spcAft>
                <a:spcPts val="500"/>
              </a:spcAft>
              <a:buFont typeface="Arial" panose="020B0604020202020204" pitchFamily="34" charset="0"/>
              <a:buChar char="•"/>
              <a:defRPr lang="en-US" dirty="0"/>
            </a:lvl4pPr>
            <a:lvl5pPr marL="970664" indent="-214313">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60" y="891882"/>
            <a:ext cx="4286250" cy="1795876"/>
          </a:xfr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lang="en-US" dirty="0"/>
            </a:lvl1pPr>
            <a:lvl2pPr marL="466430" indent="-214313">
              <a:spcAft>
                <a:spcPts val="500"/>
              </a:spcAft>
              <a:buFont typeface="Arial" panose="020B0604020202020204" pitchFamily="34" charset="0"/>
              <a:buChar char="•"/>
              <a:defRPr lang="en-US" dirty="0"/>
            </a:lvl2pPr>
            <a:lvl3pPr marL="634508" indent="-214313">
              <a:spcAft>
                <a:spcPts val="500"/>
              </a:spcAft>
              <a:buFont typeface="Arial" panose="020B0604020202020204" pitchFamily="34" charset="0"/>
              <a:buChar char="•"/>
              <a:defRPr lang="en-US" dirty="0"/>
            </a:lvl3pPr>
            <a:lvl4pPr marL="802586" indent="-214313">
              <a:spcAft>
                <a:spcPts val="500"/>
              </a:spcAft>
              <a:buFont typeface="Arial" panose="020B0604020202020204" pitchFamily="34" charset="0"/>
              <a:buChar char="•"/>
              <a:defRPr lang="en-US" dirty="0"/>
            </a:lvl4pPr>
            <a:lvl5pPr marL="970664" indent="-214313">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440B80D-853E-0D47-90A2-B422915EE5D2}"/>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9" name="TextBox 3">
            <a:extLst>
              <a:ext uri="{FF2B5EF4-FFF2-40B4-BE49-F238E27FC236}">
                <a16:creationId xmlns:a16="http://schemas.microsoft.com/office/drawing/2014/main" id="{A6622FA2-EA67-B842-8F89-9117B19FAC1E}"/>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sp>
        <p:nvSpPr>
          <p:cNvPr id="10" name="Rectangle 9">
            <a:extLst>
              <a:ext uri="{FF2B5EF4-FFF2-40B4-BE49-F238E27FC236}">
                <a16:creationId xmlns:a16="http://schemas.microsoft.com/office/drawing/2014/main" id="{F9C10CB8-4960-864D-ACA8-555E3D57EB1B}"/>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2084306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_and_Full_Image">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201930" y="891882"/>
            <a:ext cx="8761095" cy="3572542"/>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hasCustomPrompt="1"/>
          </p:nvPr>
        </p:nvSpPr>
        <p:spPr>
          <a:xfrm>
            <a:off x="201930" y="217133"/>
            <a:ext cx="8761095"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201930" y="891882"/>
            <a:ext cx="4569023" cy="987963"/>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pic>
        <p:nvPicPr>
          <p:cNvPr id="7" name="Picture 6">
            <a:extLst>
              <a:ext uri="{FF2B5EF4-FFF2-40B4-BE49-F238E27FC236}">
                <a16:creationId xmlns:a16="http://schemas.microsoft.com/office/drawing/2014/main" id="{057ADE01-91F6-424C-B985-DF633B14F1AA}"/>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9" name="TextBox 3">
            <a:extLst>
              <a:ext uri="{FF2B5EF4-FFF2-40B4-BE49-F238E27FC236}">
                <a16:creationId xmlns:a16="http://schemas.microsoft.com/office/drawing/2014/main" id="{671498F7-D39F-5944-A271-3625766DD2B5}"/>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sp>
        <p:nvSpPr>
          <p:cNvPr id="10" name="Rectangle 9">
            <a:extLst>
              <a:ext uri="{FF2B5EF4-FFF2-40B4-BE49-F238E27FC236}">
                <a16:creationId xmlns:a16="http://schemas.microsoft.com/office/drawing/2014/main" id="{D7B6AD27-0FC0-A54C-94EE-15162E56C241}"/>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21320997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userDrawn="1"/>
        </p:nvSpPr>
        <p:spPr bwMode="white">
          <a:xfrm>
            <a:off x="3363652" y="4712239"/>
            <a:ext cx="3595202" cy="21130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217133"/>
            <a:ext cx="3912869" cy="1011592"/>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4572000" y="0"/>
            <a:ext cx="4572000" cy="51435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201931" y="1520534"/>
            <a:ext cx="3912869"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8EF12068-38C4-C141-9998-E3BA5DFAC610}"/>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0" name="TextBox 3">
            <a:extLst>
              <a:ext uri="{FF2B5EF4-FFF2-40B4-BE49-F238E27FC236}">
                <a16:creationId xmlns:a16="http://schemas.microsoft.com/office/drawing/2014/main" id="{0C58A4D9-AA75-DD4F-9278-73D13B37B93E}"/>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sp>
        <p:nvSpPr>
          <p:cNvPr id="11" name="Rectangle 10">
            <a:extLst>
              <a:ext uri="{FF2B5EF4-FFF2-40B4-BE49-F238E27FC236}">
                <a16:creationId xmlns:a16="http://schemas.microsoft.com/office/drawing/2014/main" id="{F68C6C10-1AEB-7E4B-8F6C-D3A567B24055}"/>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01480273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9144000" cy="5143500"/>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201930" y="891882"/>
            <a:ext cx="4569023" cy="987963"/>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201930" y="217133"/>
            <a:ext cx="8761095" cy="674749"/>
          </a:xfrm>
        </p:spPr>
        <p:txBody>
          <a:bodyPr vert="horz" wrap="square" lIns="182880" tIns="146304" rIns="182880" bIns="146304" rtlCol="0" anchor="t">
            <a:noAutofit/>
          </a:bodyPr>
          <a:lstStyle>
            <a:lvl1pPr>
              <a:defRPr lang="en-US" dirty="0">
                <a:solidFill>
                  <a:schemeClr val="tx1"/>
                </a:solidFill>
              </a:defRPr>
            </a:lvl1pPr>
          </a:lstStyle>
          <a:p>
            <a:pPr lvl="0"/>
            <a:r>
              <a:rPr lang="en-US" dirty="0"/>
              <a:t>Click to edit master title style</a:t>
            </a:r>
          </a:p>
        </p:txBody>
      </p:sp>
      <p:pic>
        <p:nvPicPr>
          <p:cNvPr id="8" name="Picture 7">
            <a:extLst>
              <a:ext uri="{FF2B5EF4-FFF2-40B4-BE49-F238E27FC236}">
                <a16:creationId xmlns:a16="http://schemas.microsoft.com/office/drawing/2014/main" id="{FA31B715-DDA4-0C48-A6C2-C07CD298D89C}"/>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0" name="TextBox 3">
            <a:extLst>
              <a:ext uri="{FF2B5EF4-FFF2-40B4-BE49-F238E27FC236}">
                <a16:creationId xmlns:a16="http://schemas.microsoft.com/office/drawing/2014/main" id="{55DDB41A-F5FA-074B-A5CA-C2D96B3C624A}"/>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sp>
        <p:nvSpPr>
          <p:cNvPr id="11" name="Rectangle 10">
            <a:extLst>
              <a:ext uri="{FF2B5EF4-FFF2-40B4-BE49-F238E27FC236}">
                <a16:creationId xmlns:a16="http://schemas.microsoft.com/office/drawing/2014/main" id="{F474FCBE-BB3B-A84D-890A-AF02ADDC685C}"/>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123126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3805238" y="1804988"/>
            <a:ext cx="1533525" cy="1533525"/>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2285519"/>
            <a:ext cx="9144000" cy="572464"/>
          </a:xfrm>
        </p:spPr>
        <p:txBody>
          <a:bodyPr anchor="ctr" anchorCtr="0"/>
          <a:lstStyle>
            <a:lvl1pPr algn="ctr">
              <a:defRPr>
                <a:solidFill>
                  <a:schemeClr val="tx1"/>
                </a:solidFill>
              </a:defRPr>
            </a:lvl1pPr>
          </a:lstStyle>
          <a:p>
            <a:r>
              <a:rPr lang="en-US" dirty="0"/>
              <a:t>Click to add video</a:t>
            </a:r>
          </a:p>
        </p:txBody>
      </p:sp>
      <p:pic>
        <p:nvPicPr>
          <p:cNvPr id="6" name="Picture 5">
            <a:extLst>
              <a:ext uri="{FF2B5EF4-FFF2-40B4-BE49-F238E27FC236}">
                <a16:creationId xmlns:a16="http://schemas.microsoft.com/office/drawing/2014/main" id="{C0150D23-4653-794B-822C-21AE869689A7}"/>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8" name="TextBox 3">
            <a:extLst>
              <a:ext uri="{FF2B5EF4-FFF2-40B4-BE49-F238E27FC236}">
                <a16:creationId xmlns:a16="http://schemas.microsoft.com/office/drawing/2014/main" id="{B0793652-2FCE-6D44-AEE3-820D40BB09B1}"/>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sp>
        <p:nvSpPr>
          <p:cNvPr id="9" name="Rectangle 8">
            <a:extLst>
              <a:ext uri="{FF2B5EF4-FFF2-40B4-BE49-F238E27FC236}">
                <a16:creationId xmlns:a16="http://schemas.microsoft.com/office/drawing/2014/main" id="{3EC641ED-420E-054F-BB53-A6EBCA2C0049}"/>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12445445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_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55699C-A71F-844C-AECC-248DAEDCBEBF}"/>
              </a:ext>
            </a:extLst>
          </p:cNvPr>
          <p:cNvPicPr>
            <a:picLocks noChangeAspect="1"/>
          </p:cNvPicPr>
          <p:nvPr userDrawn="1"/>
        </p:nvPicPr>
        <p:blipFill>
          <a:blip r:embed="rId2"/>
          <a:stretch>
            <a:fillRect/>
          </a:stretch>
        </p:blipFill>
        <p:spPr>
          <a:xfrm>
            <a:off x="-13969" y="-38540"/>
            <a:ext cx="9201150" cy="5175647"/>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202407" y="2153109"/>
            <a:ext cx="8067953" cy="710964"/>
          </a:xfrm>
          <a:noFill/>
        </p:spPr>
        <p:txBody>
          <a:bodyPr wrap="square" lIns="182880" tIns="146304" rIns="182880" bIns="146304" anchor="t" anchorCtr="0">
            <a:spAutoFit/>
          </a:bodyPr>
          <a:lstStyle>
            <a:lvl1pPr>
              <a:defRPr sz="3000" spc="-74" baseline="0">
                <a:gradFill>
                  <a:gsLst>
                    <a:gs pos="0">
                      <a:schemeClr val="tx1"/>
                    </a:gs>
                    <a:gs pos="100000">
                      <a:schemeClr val="tx1"/>
                    </a:gs>
                  </a:gsLst>
                  <a:lin ang="5400000" scaled="0"/>
                </a:gradFill>
                <a:latin typeface="Microsoft YaHei" panose="020B0503020204020204" pitchFamily="34" charset="-122"/>
                <a:ea typeface="Microsoft YaHei" panose="020B0503020204020204" pitchFamily="34" charset="-122"/>
                <a:cs typeface="Amazon Ember Heavy" panose="020B0803020204020204" pitchFamily="34" charset="0"/>
              </a:defRPr>
            </a:lvl1pPr>
          </a:lstStyle>
          <a:p>
            <a:r>
              <a:rPr lang="en-US" dirty="0"/>
              <a:t>Section</a:t>
            </a:r>
          </a:p>
        </p:txBody>
      </p:sp>
      <p:pic>
        <p:nvPicPr>
          <p:cNvPr id="9" name="Picture 8">
            <a:extLst>
              <a:ext uri="{FF2B5EF4-FFF2-40B4-BE49-F238E27FC236}">
                <a16:creationId xmlns:a16="http://schemas.microsoft.com/office/drawing/2014/main" id="{A9BD11FF-61F5-EC4F-B1CD-119EC19290BE}"/>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4" name="TextBox 3">
            <a:extLst>
              <a:ext uri="{FF2B5EF4-FFF2-40B4-BE49-F238E27FC236}">
                <a16:creationId xmlns:a16="http://schemas.microsoft.com/office/drawing/2014/main" id="{18ED915F-96ED-404D-8ADC-6F7C69E12708}"/>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sp>
        <p:nvSpPr>
          <p:cNvPr id="17" name="Rectangle 16">
            <a:extLst>
              <a:ext uri="{FF2B5EF4-FFF2-40B4-BE49-F238E27FC236}">
                <a16:creationId xmlns:a16="http://schemas.microsoft.com/office/drawing/2014/main" id="{18C25199-E376-FD4F-946F-81BFC76A5A1D}"/>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0114608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597" y="1131094"/>
            <a:ext cx="8738997"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202406" y="217133"/>
            <a:ext cx="8741404" cy="674749"/>
          </a:xfrm>
        </p:spPr>
        <p:txBody>
          <a:bodyPr/>
          <a:lstStyle>
            <a:lvl1pPr>
              <a:defRPr/>
            </a:lvl1pPr>
          </a:lstStyle>
          <a:p>
            <a:r>
              <a:rPr lang="en-US" dirty="0"/>
              <a:t>Click to edit master title style</a:t>
            </a:r>
          </a:p>
        </p:txBody>
      </p:sp>
      <p:pic>
        <p:nvPicPr>
          <p:cNvPr id="5" name="Picture 4">
            <a:extLst>
              <a:ext uri="{FF2B5EF4-FFF2-40B4-BE49-F238E27FC236}">
                <a16:creationId xmlns:a16="http://schemas.microsoft.com/office/drawing/2014/main" id="{842B644A-AD35-6241-BF55-FD4ED4DC38CF}"/>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7" name="TextBox 3">
            <a:extLst>
              <a:ext uri="{FF2B5EF4-FFF2-40B4-BE49-F238E27FC236}">
                <a16:creationId xmlns:a16="http://schemas.microsoft.com/office/drawing/2014/main" id="{12C100C8-7EE2-0149-B0BD-D0C91C86AE1C}"/>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sp>
        <p:nvSpPr>
          <p:cNvPr id="8" name="Rectangle 7">
            <a:extLst>
              <a:ext uri="{FF2B5EF4-FFF2-40B4-BE49-F238E27FC236}">
                <a16:creationId xmlns:a16="http://schemas.microsoft.com/office/drawing/2014/main" id="{D22F0028-560A-EA49-AEA4-150B94C10773}"/>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9724882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406" y="1131094"/>
            <a:ext cx="4286250" cy="3089308"/>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4657560" y="1131094"/>
            <a:ext cx="4286250" cy="3089308"/>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202406" y="217133"/>
            <a:ext cx="8741404" cy="674749"/>
          </a:xfrm>
        </p:spPr>
        <p:txBody>
          <a:bodyPr/>
          <a:lstStyle>
            <a:lvl1pPr>
              <a:defRPr/>
            </a:lvl1pPr>
          </a:lstStyle>
          <a:p>
            <a:r>
              <a:rPr lang="en-US" dirty="0"/>
              <a:t>Click to edit master title style</a:t>
            </a:r>
          </a:p>
        </p:txBody>
      </p:sp>
      <p:pic>
        <p:nvPicPr>
          <p:cNvPr id="6" name="Picture 5">
            <a:extLst>
              <a:ext uri="{FF2B5EF4-FFF2-40B4-BE49-F238E27FC236}">
                <a16:creationId xmlns:a16="http://schemas.microsoft.com/office/drawing/2014/main" id="{8050AB64-AAD3-8E46-98D9-54AA694F0AFF}"/>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9" name="TextBox 3">
            <a:extLst>
              <a:ext uri="{FF2B5EF4-FFF2-40B4-BE49-F238E27FC236}">
                <a16:creationId xmlns:a16="http://schemas.microsoft.com/office/drawing/2014/main" id="{2F7BDAAD-FA10-C44C-9A95-290E37C9CF24}"/>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sp>
        <p:nvSpPr>
          <p:cNvPr id="10" name="Rectangle 9">
            <a:extLst>
              <a:ext uri="{FF2B5EF4-FFF2-40B4-BE49-F238E27FC236}">
                <a16:creationId xmlns:a16="http://schemas.microsoft.com/office/drawing/2014/main" id="{81AB197D-1E3F-8540-A572-239E1DD87513}"/>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23121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5800"/>
          </a:xfrm>
        </p:spPr>
        <p:txBody>
          <a:bodyPr>
            <a:normAutofit/>
          </a:bodyPr>
          <a:lstStyle>
            <a:lvl1pPr>
              <a:defRPr sz="280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023727"/>
            <a:ext cx="394335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43450" y="1023727"/>
            <a:ext cx="394335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_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E61D77-3BF7-CF41-8EED-B040B23028E1}"/>
              </a:ext>
            </a:extLst>
          </p:cNvPr>
          <p:cNvPicPr>
            <a:picLocks noChangeAspect="1"/>
          </p:cNvPicPr>
          <p:nvPr userDrawn="1"/>
        </p:nvPicPr>
        <p:blipFill>
          <a:blip r:embed="rId2"/>
          <a:stretch>
            <a:fillRect/>
          </a:stretch>
        </p:blipFill>
        <p:spPr>
          <a:xfrm>
            <a:off x="-28575" y="-16073"/>
            <a:ext cx="9201150" cy="5175647"/>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202407" y="2646995"/>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201929" y="1381012"/>
            <a:ext cx="7484746" cy="1190738"/>
          </a:xfrm>
          <a:prstGeom prst="rect">
            <a:avLst/>
          </a:prstGeom>
          <a:noFill/>
        </p:spPr>
        <p:txBody>
          <a:bodyPr vert="horz" wrap="square" lIns="114300" tIns="57150" rIns="91440" bIns="5715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7188" dirty="0">
                <a:solidFill>
                  <a:schemeClr val="tx1"/>
                </a:solidFill>
              </a:rPr>
              <a:t>Thank you!</a:t>
            </a:r>
          </a:p>
        </p:txBody>
      </p:sp>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202407" y="2989901"/>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pic>
        <p:nvPicPr>
          <p:cNvPr id="10" name="Picture 9">
            <a:extLst>
              <a:ext uri="{FF2B5EF4-FFF2-40B4-BE49-F238E27FC236}">
                <a16:creationId xmlns:a16="http://schemas.microsoft.com/office/drawing/2014/main" id="{28520595-1EF4-8F41-9107-0DDBE0FBC65E}"/>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5" name="TextBox 3">
            <a:extLst>
              <a:ext uri="{FF2B5EF4-FFF2-40B4-BE49-F238E27FC236}">
                <a16:creationId xmlns:a16="http://schemas.microsoft.com/office/drawing/2014/main" id="{89DD0448-26D4-6F43-9891-C0AD4F09EBA7}"/>
              </a:ext>
            </a:extLst>
          </p:cNvPr>
          <p:cNvSpPr txBox="1">
            <a:spLocks noChangeArrowheads="1"/>
          </p:cNvSpPr>
          <p:nvPr userDrawn="1"/>
        </p:nvSpPr>
        <p:spPr bwMode="white">
          <a:xfrm>
            <a:off x="3333750" y="4780443"/>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a:t>
            </a:r>
            <a:r>
              <a:rPr lang="en-US" altLang="zh-CN" sz="563" b="0" i="0" dirty="0">
                <a:solidFill>
                  <a:schemeClr val="tx1"/>
                </a:solidFill>
                <a:latin typeface="Amazon Ember" charset="0"/>
                <a:ea typeface="Amazon Ember" charset="0"/>
                <a:cs typeface="Amazon Ember" charset="0"/>
              </a:rPr>
              <a:t>20</a:t>
            </a:r>
            <a:r>
              <a:rPr lang="en-US" altLang="x-none" sz="563" b="0" i="0" dirty="0">
                <a:solidFill>
                  <a:schemeClr val="tx1"/>
                </a:solidFill>
                <a:latin typeface="Amazon Ember" charset="0"/>
                <a:ea typeface="Amazon Ember" charset="0"/>
                <a:cs typeface="Amazon Ember" charset="0"/>
              </a:rPr>
              <a:t> Amazon Web Services, Inc. or its affiliates. All rights reserved.</a:t>
            </a:r>
          </a:p>
        </p:txBody>
      </p:sp>
      <p:sp>
        <p:nvSpPr>
          <p:cNvPr id="17" name="Rectangle 16">
            <a:extLst>
              <a:ext uri="{FF2B5EF4-FFF2-40B4-BE49-F238E27FC236}">
                <a16:creationId xmlns:a16="http://schemas.microsoft.com/office/drawing/2014/main" id="{68B25D9F-C26B-7442-9577-70B0856E8D8D}"/>
              </a:ext>
            </a:extLst>
          </p:cNvPr>
          <p:cNvSpPr/>
          <p:nvPr userDrawn="1"/>
        </p:nvSpPr>
        <p:spPr>
          <a:xfrm>
            <a:off x="188634" y="4714737"/>
            <a:ext cx="4572000" cy="323165"/>
          </a:xfrm>
          <a:prstGeom prst="rect">
            <a:avLst/>
          </a:prstGeom>
        </p:spPr>
        <p:txBody>
          <a:bodyPr>
            <a:spAutoFit/>
          </a:bodyPr>
          <a:lstStyle/>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380991" rtl="0" eaLnBrk="1" fontAlgn="auto" latinLnBrk="0" hangingPunct="1">
              <a:lnSpc>
                <a:spcPct val="100000"/>
              </a:lnSpc>
              <a:spcBef>
                <a:spcPts val="0"/>
              </a:spcBef>
              <a:spcAft>
                <a:spcPts val="0"/>
              </a:spcAft>
              <a:buClrTx/>
              <a:buSzTx/>
              <a:buFontTx/>
              <a:buNone/>
              <a:tabLst/>
              <a:defRPr/>
            </a:pPr>
            <a:r>
              <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750" b="0" i="0">
                <a:solidFill>
                  <a:schemeClr val="tx1"/>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75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6993749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nk_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342899" y="114936"/>
            <a:ext cx="8446770" cy="565076"/>
          </a:xfrm>
        </p:spPr>
        <p:txBody>
          <a:bodyPr/>
          <a:lstStyle/>
          <a:p>
            <a:r>
              <a:rPr lang="en-US" dirty="0"/>
              <a:t>Click to edit Master title style</a:t>
            </a:r>
          </a:p>
        </p:txBody>
      </p:sp>
    </p:spTree>
    <p:extLst>
      <p:ext uri="{BB962C8B-B14F-4D97-AF65-F5344CB8AC3E}">
        <p14:creationId xmlns:p14="http://schemas.microsoft.com/office/powerpoint/2010/main" val="2339107644"/>
      </p:ext>
    </p:extLst>
  </p:cSld>
  <p:clrMapOvr>
    <a:overrideClrMapping bg1="dk1" tx1="lt1" bg2="dk2" tx2="lt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2F8D30D5-46B9-5949-8B38-DF9B93CBE41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530" r="20208" b="28668"/>
          <a:stretch/>
        </p:blipFill>
        <p:spPr>
          <a:xfrm>
            <a:off x="6413187" y="0"/>
            <a:ext cx="2730814" cy="975948"/>
          </a:xfrm>
          <a:prstGeom prst="rect">
            <a:avLst/>
          </a:prstGeom>
        </p:spPr>
      </p:pic>
    </p:spTree>
    <p:extLst>
      <p:ext uri="{BB962C8B-B14F-4D97-AF65-F5344CB8AC3E}">
        <p14:creationId xmlns:p14="http://schemas.microsoft.com/office/powerpoint/2010/main" val="21556457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2.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image" Target="../media/image5.png"/><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theme" Target="../theme/theme4.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5750"/>
            <a:ext cx="8229600" cy="6858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017064"/>
            <a:ext cx="8229600" cy="347873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Box 39">
            <a:extLst>
              <a:ext uri="{FF2B5EF4-FFF2-40B4-BE49-F238E27FC236}">
                <a16:creationId xmlns:a16="http://schemas.microsoft.com/office/drawing/2014/main" id="{7C80C1B4-5240-4CD4-B73C-0BF5A7FB6010}"/>
              </a:ext>
            </a:extLst>
          </p:cNvPr>
          <p:cNvSpPr txBox="1"/>
          <p:nvPr userDrawn="1"/>
        </p:nvSpPr>
        <p:spPr bwMode="black">
          <a:xfrm>
            <a:off x="5042381" y="4786493"/>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endParaRPr lang="en-US" sz="800" b="1" dirty="0">
              <a:solidFill>
                <a:schemeClr val="accent1"/>
              </a:solidFill>
            </a:endParaRPr>
          </a:p>
        </p:txBody>
      </p:sp>
      <p:pic>
        <p:nvPicPr>
          <p:cNvPr id="8" name="Picture 7"/>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spTree>
    <p:extLst>
      <p:ext uri="{BB962C8B-B14F-4D97-AF65-F5344CB8AC3E}">
        <p14:creationId xmlns:p14="http://schemas.microsoft.com/office/powerpoint/2010/main" val="14311777"/>
      </p:ext>
    </p:extLst>
  </p:cSld>
  <p:clrMap bg1="dk1" tx1="lt1" bg2="dk2" tx2="lt2" accent1="accent1" accent2="accent2" accent3="accent3" accent4="accent4" accent5="accent5" accent6="accent6" hlink="hlink" folHlink="folHlink"/>
  <p:sldLayoutIdLst>
    <p:sldLayoutId id="2147483699" r:id="rId1"/>
    <p:sldLayoutId id="2147483709" r:id="rId2"/>
    <p:sldLayoutId id="2147483712" r:id="rId3"/>
    <p:sldLayoutId id="2147483711" r:id="rId4"/>
    <p:sldLayoutId id="2147483676" r:id="rId5"/>
    <p:sldLayoutId id="2147483692" r:id="rId6"/>
    <p:sldLayoutId id="2147483693" r:id="rId7"/>
    <p:sldLayoutId id="2147483713" r:id="rId8"/>
    <p:sldLayoutId id="2147483678" r:id="rId9"/>
    <p:sldLayoutId id="2147483679" r:id="rId10"/>
    <p:sldLayoutId id="2147483689" r:id="rId11"/>
    <p:sldLayoutId id="2147483690" r:id="rId12"/>
    <p:sldLayoutId id="2147483691" r:id="rId13"/>
    <p:sldLayoutId id="2147483680" r:id="rId14"/>
    <p:sldLayoutId id="2147483681" r:id="rId15"/>
    <p:sldLayoutId id="2147483682" r:id="rId16"/>
    <p:sldLayoutId id="2147483687" r:id="rId17"/>
    <p:sldLayoutId id="2147483851" r:id="rId18"/>
    <p:sldLayoutId id="2147483876" r:id="rId19"/>
    <p:sldLayoutId id="2147483877" r:id="rId20"/>
    <p:sldLayoutId id="2147483878" r:id="rId21"/>
    <p:sldLayoutId id="2147483879" r:id="rId22"/>
    <p:sldLayoutId id="2147483882" r:id="rId23"/>
    <p:sldLayoutId id="2147483883" r:id="rId24"/>
    <p:sldLayoutId id="2147483892" r:id="rId25"/>
    <p:sldLayoutId id="2147483939" r:id="rId26"/>
    <p:sldLayoutId id="2147483940" r:id="rId27"/>
    <p:sldLayoutId id="2147483941" r:id="rId28"/>
    <p:sldLayoutId id="2147483942" r:id="rId29"/>
    <p:sldLayoutId id="2147483943" r:id="rId30"/>
    <p:sldLayoutId id="2147483944" r:id="rId31"/>
    <p:sldLayoutId id="2147483946" r:id="rId32"/>
    <p:sldLayoutId id="2147483947" r:id="rId33"/>
    <p:sldLayoutId id="2147483948" r:id="rId34"/>
    <p:sldLayoutId id="2147483951" r:id="rId35"/>
    <p:sldLayoutId id="2147483952" r:id="rId36"/>
    <p:sldLayoutId id="2147483961"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p:titleStyle>
    <p:body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userDrawn="1">
          <p15:clr>
            <a:srgbClr val="F26B43"/>
          </p15:clr>
        </p15:guide>
        <p15:guide id="2" orient="horz" pos="2916" userDrawn="1">
          <p15:clr>
            <a:srgbClr val="F26B43"/>
          </p15:clr>
        </p15:guide>
        <p15:guide id="3" pos="5472" userDrawn="1">
          <p15:clr>
            <a:srgbClr val="F26B43"/>
          </p15:clr>
        </p15:guide>
        <p15:guide id="4" orient="horz" pos="180" userDrawn="1">
          <p15:clr>
            <a:srgbClr val="F26B43"/>
          </p15:clr>
        </p15:guide>
        <p15:guide id="5" orient="horz" pos="2832" userDrawn="1">
          <p15:clr>
            <a:srgbClr val="F26B43"/>
          </p15:clr>
        </p15:guide>
        <p15:guide id="6" orient="horz" pos="3060" userDrawn="1">
          <p15:clr>
            <a:srgbClr val="F26B43"/>
          </p15:clr>
        </p15:guide>
        <p15:guide id="7" orient="horz" pos="612" userDrawn="1">
          <p15:clr>
            <a:srgbClr val="F26B43"/>
          </p15:clr>
        </p15:guide>
        <p15:guide id="8" orient="horz" pos="6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solidFill>
          <a:srgbClr val="28282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82880" tIns="146304" rIns="182880" bIns="146304" rtlCol="0" anchor="t">
            <a:noAutofit/>
          </a:bodyPr>
          <a:lstStyle/>
          <a:p>
            <a:pPr lvl="0"/>
            <a:r>
              <a:rPr lang="en-US" dirty="0"/>
              <a:t>Click to edit Master title style</a:t>
            </a:r>
          </a:p>
        </p:txBody>
      </p:sp>
      <p:sp>
        <p:nvSpPr>
          <p:cNvPr id="4" name="Text Placeholder 3"/>
          <p:cNvSpPr>
            <a:spLocks noGrp="1"/>
          </p:cNvSpPr>
          <p:nvPr>
            <p:ph type="body" idx="1"/>
          </p:nvPr>
        </p:nvSpPr>
        <p:spPr>
          <a:xfrm>
            <a:off x="201931" y="891884"/>
            <a:ext cx="8740141" cy="1539396"/>
          </a:xfrm>
          <a:prstGeom prst="rect">
            <a:avLst/>
          </a:prstGeom>
        </p:spPr>
        <p:txBody>
          <a:bodyPr vert="horz" wrap="square"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1859769"/>
      </p:ext>
    </p:extLst>
  </p:cSld>
  <p:clrMap bg1="dk1" tx1="lt1" bg2="dk2" tx2="lt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79" r:id="rId17"/>
  </p:sldLayoutIdLst>
  <p:transition>
    <p:fade/>
  </p:transition>
  <p:hf hdr="0" dt="0"/>
  <p:txStyles>
    <p:titleStyle>
      <a:lvl1pPr algn="l" defTabSz="685799" rtl="0" eaLnBrk="1" latinLnBrk="0" hangingPunct="1">
        <a:lnSpc>
          <a:spcPct val="90000"/>
        </a:lnSpc>
        <a:spcBef>
          <a:spcPct val="0"/>
        </a:spcBef>
        <a:buNone/>
        <a:defRPr lang="en-US" sz="2500" b="0" kern="1200" cap="none" spc="-75" baseline="0" dirty="0">
          <a:ln w="3175">
            <a:noFill/>
          </a:ln>
          <a:solidFill>
            <a:schemeClr val="tx2"/>
          </a:solidFill>
          <a:effectLst/>
          <a:latin typeface="Microsoft YaHei" panose="020B0503020204020204" pitchFamily="34" charset="-122"/>
          <a:ea typeface="Microsoft YaHei" panose="020B0503020204020204" pitchFamily="34" charset="-122"/>
          <a:cs typeface="Amazon Ember Light" panose="020B0403020204020204" pitchFamily="34" charset="0"/>
        </a:defRPr>
      </a:lvl1pPr>
    </p:titleStyle>
    <p:body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252118"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420196"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588274"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756352"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18859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99" rtl="0" eaLnBrk="1" latinLnBrk="0" hangingPunct="1">
        <a:defRPr sz="1324" kern="1200">
          <a:solidFill>
            <a:schemeClr val="tx1"/>
          </a:solidFill>
          <a:latin typeface="+mn-lt"/>
          <a:ea typeface="+mn-ea"/>
          <a:cs typeface="+mn-cs"/>
        </a:defRPr>
      </a:lvl1pPr>
      <a:lvl2pPr marL="342899" algn="l" defTabSz="685799" rtl="0" eaLnBrk="1" latinLnBrk="0" hangingPunct="1">
        <a:defRPr sz="1324" kern="1200">
          <a:solidFill>
            <a:schemeClr val="tx1"/>
          </a:solidFill>
          <a:latin typeface="+mn-lt"/>
          <a:ea typeface="+mn-ea"/>
          <a:cs typeface="+mn-cs"/>
        </a:defRPr>
      </a:lvl2pPr>
      <a:lvl3pPr marL="685799" algn="l" defTabSz="685799" rtl="0" eaLnBrk="1" latinLnBrk="0" hangingPunct="1">
        <a:defRPr sz="1324" kern="1200">
          <a:solidFill>
            <a:schemeClr val="tx1"/>
          </a:solidFill>
          <a:latin typeface="+mn-lt"/>
          <a:ea typeface="+mn-ea"/>
          <a:cs typeface="+mn-cs"/>
        </a:defRPr>
      </a:lvl3pPr>
      <a:lvl4pPr marL="1028698" algn="l" defTabSz="685799" rtl="0" eaLnBrk="1" latinLnBrk="0" hangingPunct="1">
        <a:defRPr sz="1324" kern="1200">
          <a:solidFill>
            <a:schemeClr val="tx1"/>
          </a:solidFill>
          <a:latin typeface="+mn-lt"/>
          <a:ea typeface="+mn-ea"/>
          <a:cs typeface="+mn-cs"/>
        </a:defRPr>
      </a:lvl4pPr>
      <a:lvl5pPr marL="1371597" algn="l" defTabSz="685799" rtl="0" eaLnBrk="1" latinLnBrk="0" hangingPunct="1">
        <a:defRPr sz="1324" kern="1200">
          <a:solidFill>
            <a:schemeClr val="tx1"/>
          </a:solidFill>
          <a:latin typeface="+mn-lt"/>
          <a:ea typeface="+mn-ea"/>
          <a:cs typeface="+mn-cs"/>
        </a:defRPr>
      </a:lvl5pPr>
      <a:lvl6pPr marL="1714497" algn="l" defTabSz="685799" rtl="0" eaLnBrk="1" latinLnBrk="0" hangingPunct="1">
        <a:defRPr sz="1324" kern="1200">
          <a:solidFill>
            <a:schemeClr val="tx1"/>
          </a:solidFill>
          <a:latin typeface="+mn-lt"/>
          <a:ea typeface="+mn-ea"/>
          <a:cs typeface="+mn-cs"/>
        </a:defRPr>
      </a:lvl6pPr>
      <a:lvl7pPr marL="2057396" algn="l" defTabSz="685799" rtl="0" eaLnBrk="1" latinLnBrk="0" hangingPunct="1">
        <a:defRPr sz="1324" kern="1200">
          <a:solidFill>
            <a:schemeClr val="tx1"/>
          </a:solidFill>
          <a:latin typeface="+mn-lt"/>
          <a:ea typeface="+mn-ea"/>
          <a:cs typeface="+mn-cs"/>
        </a:defRPr>
      </a:lvl7pPr>
      <a:lvl8pPr marL="2400295" algn="l" defTabSz="685799" rtl="0" eaLnBrk="1" latinLnBrk="0" hangingPunct="1">
        <a:defRPr sz="1324" kern="1200">
          <a:solidFill>
            <a:schemeClr val="tx1"/>
          </a:solidFill>
          <a:latin typeface="+mn-lt"/>
          <a:ea typeface="+mn-ea"/>
          <a:cs typeface="+mn-cs"/>
        </a:defRPr>
      </a:lvl8pPr>
      <a:lvl9pPr marL="2743195" algn="l" defTabSz="685799"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2020, Amazon Web Services, Inc. or its Affiliates. All rights reserved.</a:t>
            </a:r>
          </a:p>
        </p:txBody>
      </p:sp>
      <p:pic>
        <p:nvPicPr>
          <p:cNvPr id="7" name="Picture 6"/>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888422923"/>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 id="2147483993" r:id="rId12"/>
    <p:sldLayoutId id="2147483994" r:id="rId13"/>
    <p:sldLayoutId id="2147483995" r:id="rId14"/>
    <p:sldLayoutId id="2147483996" r:id="rId15"/>
    <p:sldLayoutId id="2147483997" r:id="rId16"/>
    <p:sldLayoutId id="2147483998" r:id="rId17"/>
    <p:sldLayoutId id="2147483999" r:id="rId18"/>
    <p:sldLayoutId id="2147484000" r:id="rId19"/>
    <p:sldLayoutId id="2147484001" r:id="rId20"/>
    <p:sldLayoutId id="2147484020" r:id="rId21"/>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28282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82880" tIns="146304" rIns="182880" bIns="146304" rtlCol="0" anchor="t">
            <a:noAutofit/>
          </a:bodyPr>
          <a:lstStyle/>
          <a:p>
            <a:pPr lvl="0"/>
            <a:r>
              <a:rPr lang="en-US" dirty="0"/>
              <a:t>Click to edit Master title style</a:t>
            </a:r>
          </a:p>
        </p:txBody>
      </p:sp>
      <p:sp>
        <p:nvSpPr>
          <p:cNvPr id="4" name="Text Placeholder 3"/>
          <p:cNvSpPr>
            <a:spLocks noGrp="1"/>
          </p:cNvSpPr>
          <p:nvPr>
            <p:ph type="body" idx="1"/>
          </p:nvPr>
        </p:nvSpPr>
        <p:spPr>
          <a:xfrm>
            <a:off x="201931" y="891884"/>
            <a:ext cx="8740141" cy="1539396"/>
          </a:xfrm>
          <a:prstGeom prst="rect">
            <a:avLst/>
          </a:prstGeom>
        </p:spPr>
        <p:txBody>
          <a:bodyPr vert="horz" wrap="square"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0582810"/>
      </p:ext>
    </p:extLst>
  </p:cSld>
  <p:clrMap bg1="dk1" tx1="lt1" bg2="dk2" tx2="lt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Lst>
  <p:transition>
    <p:fade/>
  </p:transition>
  <p:hf hdr="0" dt="0"/>
  <p:txStyles>
    <p:titleStyle>
      <a:lvl1pPr algn="l" defTabSz="685799" rtl="0" eaLnBrk="1" latinLnBrk="0" hangingPunct="1">
        <a:lnSpc>
          <a:spcPct val="90000"/>
        </a:lnSpc>
        <a:spcBef>
          <a:spcPct val="0"/>
        </a:spcBef>
        <a:buNone/>
        <a:defRPr lang="en-US" sz="2500" b="0" kern="1200" cap="none" spc="-75" baseline="0" dirty="0">
          <a:ln w="3175">
            <a:noFill/>
          </a:ln>
          <a:solidFill>
            <a:schemeClr val="tx2"/>
          </a:solidFill>
          <a:effectLst/>
          <a:latin typeface="Microsoft YaHei" panose="020B0503020204020204" pitchFamily="34" charset="-122"/>
          <a:ea typeface="Microsoft YaHei" panose="020B0503020204020204" pitchFamily="34" charset="-122"/>
          <a:cs typeface="Amazon Ember Light" panose="020B0403020204020204" pitchFamily="34" charset="0"/>
        </a:defRPr>
      </a:lvl1pPr>
    </p:titleStyle>
    <p:body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252118"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420196"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588274"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756352"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18859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99" rtl="0" eaLnBrk="1" latinLnBrk="0" hangingPunct="1">
        <a:defRPr sz="1324" kern="1200">
          <a:solidFill>
            <a:schemeClr val="tx1"/>
          </a:solidFill>
          <a:latin typeface="+mn-lt"/>
          <a:ea typeface="+mn-ea"/>
          <a:cs typeface="+mn-cs"/>
        </a:defRPr>
      </a:lvl1pPr>
      <a:lvl2pPr marL="342899" algn="l" defTabSz="685799" rtl="0" eaLnBrk="1" latinLnBrk="0" hangingPunct="1">
        <a:defRPr sz="1324" kern="1200">
          <a:solidFill>
            <a:schemeClr val="tx1"/>
          </a:solidFill>
          <a:latin typeface="+mn-lt"/>
          <a:ea typeface="+mn-ea"/>
          <a:cs typeface="+mn-cs"/>
        </a:defRPr>
      </a:lvl2pPr>
      <a:lvl3pPr marL="685799" algn="l" defTabSz="685799" rtl="0" eaLnBrk="1" latinLnBrk="0" hangingPunct="1">
        <a:defRPr sz="1324" kern="1200">
          <a:solidFill>
            <a:schemeClr val="tx1"/>
          </a:solidFill>
          <a:latin typeface="+mn-lt"/>
          <a:ea typeface="+mn-ea"/>
          <a:cs typeface="+mn-cs"/>
        </a:defRPr>
      </a:lvl3pPr>
      <a:lvl4pPr marL="1028698" algn="l" defTabSz="685799" rtl="0" eaLnBrk="1" latinLnBrk="0" hangingPunct="1">
        <a:defRPr sz="1324" kern="1200">
          <a:solidFill>
            <a:schemeClr val="tx1"/>
          </a:solidFill>
          <a:latin typeface="+mn-lt"/>
          <a:ea typeface="+mn-ea"/>
          <a:cs typeface="+mn-cs"/>
        </a:defRPr>
      </a:lvl4pPr>
      <a:lvl5pPr marL="1371597" algn="l" defTabSz="685799" rtl="0" eaLnBrk="1" latinLnBrk="0" hangingPunct="1">
        <a:defRPr sz="1324" kern="1200">
          <a:solidFill>
            <a:schemeClr val="tx1"/>
          </a:solidFill>
          <a:latin typeface="+mn-lt"/>
          <a:ea typeface="+mn-ea"/>
          <a:cs typeface="+mn-cs"/>
        </a:defRPr>
      </a:lvl5pPr>
      <a:lvl6pPr marL="1714497" algn="l" defTabSz="685799" rtl="0" eaLnBrk="1" latinLnBrk="0" hangingPunct="1">
        <a:defRPr sz="1324" kern="1200">
          <a:solidFill>
            <a:schemeClr val="tx1"/>
          </a:solidFill>
          <a:latin typeface="+mn-lt"/>
          <a:ea typeface="+mn-ea"/>
          <a:cs typeface="+mn-cs"/>
        </a:defRPr>
      </a:lvl6pPr>
      <a:lvl7pPr marL="2057396" algn="l" defTabSz="685799" rtl="0" eaLnBrk="1" latinLnBrk="0" hangingPunct="1">
        <a:defRPr sz="1324" kern="1200">
          <a:solidFill>
            <a:schemeClr val="tx1"/>
          </a:solidFill>
          <a:latin typeface="+mn-lt"/>
          <a:ea typeface="+mn-ea"/>
          <a:cs typeface="+mn-cs"/>
        </a:defRPr>
      </a:lvl7pPr>
      <a:lvl8pPr marL="2400295" algn="l" defTabSz="685799" rtl="0" eaLnBrk="1" latinLnBrk="0" hangingPunct="1">
        <a:defRPr sz="1324" kern="1200">
          <a:solidFill>
            <a:schemeClr val="tx1"/>
          </a:solidFill>
          <a:latin typeface="+mn-lt"/>
          <a:ea typeface="+mn-ea"/>
          <a:cs typeface="+mn-cs"/>
        </a:defRPr>
      </a:lvl8pPr>
      <a:lvl9pPr marL="2743195" algn="l" defTabSz="685799"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jpg"/><Relationship Id="rId7" Type="http://schemas.openxmlformats.org/officeDocument/2006/relationships/image" Target="../media/image56.png"/><Relationship Id="rId2" Type="http://schemas.openxmlformats.org/officeDocument/2006/relationships/image" Target="../media/image51.jpg"/><Relationship Id="rId1" Type="http://schemas.openxmlformats.org/officeDocument/2006/relationships/slideLayout" Target="../slideLayouts/slideLayout5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tiff"/><Relationship Id="rId7"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7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64.emf"/><Relationship Id="rId7" Type="http://schemas.openxmlformats.org/officeDocument/2006/relationships/image" Target="../media/image68.emf"/><Relationship Id="rId2" Type="http://schemas.openxmlformats.org/officeDocument/2006/relationships/notesSlide" Target="../notesSlides/notesSlide9.xml"/><Relationship Id="rId1" Type="http://schemas.openxmlformats.org/officeDocument/2006/relationships/slideLayout" Target="../slideLayouts/slideLayout72.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72.xml"/><Relationship Id="rId5" Type="http://schemas.openxmlformats.org/officeDocument/2006/relationships/image" Target="../media/image73.png"/><Relationship Id="rId4" Type="http://schemas.openxmlformats.org/officeDocument/2006/relationships/image" Target="../media/image7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37.svg"/><Relationship Id="rId18" Type="http://schemas.openxmlformats.org/officeDocument/2006/relationships/image" Target="../media/image42.svg"/><Relationship Id="rId3" Type="http://schemas.openxmlformats.org/officeDocument/2006/relationships/image" Target="../media/image27.png"/><Relationship Id="rId21" Type="http://schemas.microsoft.com/office/2007/relationships/hdphoto" Target="../media/hdphoto2.wdp"/><Relationship Id="rId7" Type="http://schemas.openxmlformats.org/officeDocument/2006/relationships/image" Target="../media/image31.svg"/><Relationship Id="rId12" Type="http://schemas.openxmlformats.org/officeDocument/2006/relationships/image" Target="../media/image77.png"/><Relationship Id="rId17" Type="http://schemas.openxmlformats.org/officeDocument/2006/relationships/image" Target="../media/image78.png"/><Relationship Id="rId2" Type="http://schemas.openxmlformats.org/officeDocument/2006/relationships/notesSlide" Target="../notesSlides/notesSlide11.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18.xml"/><Relationship Id="rId6" Type="http://schemas.openxmlformats.org/officeDocument/2006/relationships/image" Target="../media/image74.png"/><Relationship Id="rId11" Type="http://schemas.openxmlformats.org/officeDocument/2006/relationships/image" Target="../media/image35.sv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76.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8.png"/><Relationship Id="rId22"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sv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5.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19.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89.tif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image" Target="../media/image90.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tiff"/></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finishy1995/amazon-rekognition-demo" TargetMode="Externa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7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4.xml"/></Relationships>
</file>

<file path=ppt/slides/_rels/slide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4.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18" Type="http://schemas.openxmlformats.org/officeDocument/2006/relationships/image" Target="../media/image42.svg"/><Relationship Id="rId3" Type="http://schemas.openxmlformats.org/officeDocument/2006/relationships/image" Target="../media/image27.png"/><Relationship Id="rId21" Type="http://schemas.microsoft.com/office/2007/relationships/hdphoto" Target="../media/hdphoto2.wdp"/><Relationship Id="rId7" Type="http://schemas.openxmlformats.org/officeDocument/2006/relationships/image" Target="../media/image31.sv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7.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18.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8.png"/><Relationship Id="rId22"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9505" y="2150449"/>
            <a:ext cx="7736204" cy="769441"/>
          </a:xfrm>
          <a:prstGeom prst="rect">
            <a:avLst/>
          </a:prstGeom>
        </p:spPr>
        <p:txBody>
          <a:bodyPr wrap="square">
            <a:spAutoFit/>
          </a:bodyPr>
          <a:lstStyle/>
          <a:p>
            <a:r>
              <a:rPr lang="en-US" altLang="zh-CN" sz="4400" dirty="0" err="1"/>
              <a:t>Sagemaker</a:t>
            </a:r>
            <a:r>
              <a:rPr lang="en-US" altLang="zh-CN" sz="4400" dirty="0"/>
              <a:t> Workshop</a:t>
            </a:r>
            <a:r>
              <a:rPr lang="zh-CN" altLang="en-US" sz="4400" dirty="0"/>
              <a:t> </a:t>
            </a:r>
            <a:r>
              <a:rPr lang="en-US" altLang="zh-CN" sz="4400" dirty="0"/>
              <a:t>x</a:t>
            </a:r>
            <a:r>
              <a:rPr lang="zh-CN" altLang="en-US" sz="4400" dirty="0"/>
              <a:t> </a:t>
            </a:r>
            <a:r>
              <a:rPr lang="en-US" altLang="zh-CN" sz="4400" dirty="0"/>
              <a:t>TCL</a:t>
            </a:r>
            <a:endParaRPr lang="zh-CN" altLang="en-US" sz="4400" dirty="0"/>
          </a:p>
        </p:txBody>
      </p:sp>
      <p:sp>
        <p:nvSpPr>
          <p:cNvPr id="4" name="TextBox 3">
            <a:extLst>
              <a:ext uri="{FF2B5EF4-FFF2-40B4-BE49-F238E27FC236}">
                <a16:creationId xmlns:a16="http://schemas.microsoft.com/office/drawing/2014/main" id="{130789CF-EEF9-784E-9670-C88D273FEF44}"/>
              </a:ext>
            </a:extLst>
          </p:cNvPr>
          <p:cNvSpPr txBox="1"/>
          <p:nvPr/>
        </p:nvSpPr>
        <p:spPr>
          <a:xfrm>
            <a:off x="419505" y="3423920"/>
            <a:ext cx="2736647" cy="1200329"/>
          </a:xfrm>
          <a:prstGeom prst="rect">
            <a:avLst/>
          </a:prstGeom>
          <a:noFill/>
        </p:spPr>
        <p:txBody>
          <a:bodyPr wrap="none" rtlCol="0">
            <a:spAutoFit/>
          </a:bodyPr>
          <a:lstStyle/>
          <a:p>
            <a:r>
              <a:rPr lang="zh-CN" altLang="en-US" dirty="0"/>
              <a:t>解决方案架构师 </a:t>
            </a:r>
            <a:r>
              <a:rPr lang="en-US" altLang="zh-CN" dirty="0"/>
              <a:t>   </a:t>
            </a:r>
            <a:r>
              <a:rPr lang="zh-CN" altLang="en-US" dirty="0"/>
              <a:t>汪其香</a:t>
            </a:r>
            <a:endParaRPr lang="en-US" altLang="zh-CN" dirty="0"/>
          </a:p>
          <a:p>
            <a:r>
              <a:rPr lang="zh-CN" altLang="en-US" dirty="0"/>
              <a:t>解决方案架构师</a:t>
            </a:r>
            <a:r>
              <a:rPr lang="en-US" altLang="zh-CN" dirty="0"/>
              <a:t>    </a:t>
            </a:r>
            <a:r>
              <a:rPr lang="zh-CN" altLang="en-US" dirty="0"/>
              <a:t>陈</a:t>
            </a:r>
            <a:r>
              <a:rPr lang="en-US" altLang="zh-CN" dirty="0"/>
              <a:t>   </a:t>
            </a:r>
            <a:r>
              <a:rPr lang="zh-CN" altLang="en-US" dirty="0"/>
              <a:t>杰</a:t>
            </a:r>
            <a:endParaRPr lang="en-US" altLang="zh-CN" dirty="0"/>
          </a:p>
          <a:p>
            <a:endParaRPr lang="en-US" dirty="0"/>
          </a:p>
          <a:p>
            <a:r>
              <a:rPr lang="en-US" altLang="zh-CN" dirty="0"/>
              <a:t>2021/04/01</a:t>
            </a:r>
            <a:endParaRPr lang="en-US" dirty="0"/>
          </a:p>
        </p:txBody>
      </p:sp>
      <p:sp>
        <p:nvSpPr>
          <p:cNvPr id="3" name="矩形 2">
            <a:extLst>
              <a:ext uri="{FF2B5EF4-FFF2-40B4-BE49-F238E27FC236}">
                <a16:creationId xmlns:a16="http://schemas.microsoft.com/office/drawing/2014/main" id="{34D4B74F-3D7C-9340-A428-DFDE19DC29F9}"/>
              </a:ext>
            </a:extLst>
          </p:cNvPr>
          <p:cNvSpPr/>
          <p:nvPr/>
        </p:nvSpPr>
        <p:spPr>
          <a:xfrm>
            <a:off x="485858" y="2802573"/>
            <a:ext cx="3105337" cy="400110"/>
          </a:xfrm>
          <a:prstGeom prst="rect">
            <a:avLst/>
          </a:prstGeom>
        </p:spPr>
        <p:txBody>
          <a:bodyPr wrap="none">
            <a:spAutoFit/>
          </a:bodyPr>
          <a:lstStyle/>
          <a:p>
            <a:r>
              <a:rPr lang="en-US" altLang="zh-CN" sz="2000" dirty="0">
                <a:latin typeface="Amazon Ember Light" panose="020B0403020204020204" pitchFamily="34" charset="0"/>
                <a:ea typeface="Amazon Ember Light" panose="020B0403020204020204" pitchFamily="34" charset="0"/>
                <a:cs typeface="Amazon Ember Light" panose="020B0403020204020204" pitchFamily="34" charset="0"/>
              </a:rPr>
              <a:t>Computer Vision on AWS</a:t>
            </a:r>
            <a:endParaRPr lang="zh-CN" altLang="en-US" sz="2000" dirty="0">
              <a:latin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46181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922625F-B645-984D-97C2-5797B515F90C}"/>
              </a:ext>
            </a:extLst>
          </p:cNvPr>
          <p:cNvSpPr>
            <a:spLocks noGrp="1"/>
          </p:cNvSpPr>
          <p:nvPr>
            <p:ph type="title"/>
          </p:nvPr>
        </p:nvSpPr>
        <p:spPr>
          <a:xfrm>
            <a:off x="336789" y="114937"/>
            <a:ext cx="8205304" cy="545741"/>
          </a:xfrm>
        </p:spPr>
        <p:txBody>
          <a:bodyPr/>
          <a:lstStyle/>
          <a:p>
            <a:r>
              <a:rPr lang="en-US" dirty="0"/>
              <a:t>Amazon</a:t>
            </a:r>
            <a:r>
              <a:rPr lang="zh-CN" altLang="en-US" dirty="0"/>
              <a:t> </a:t>
            </a:r>
            <a:r>
              <a:rPr lang="en-US" altLang="zh-CN" dirty="0"/>
              <a:t>Rekognition</a:t>
            </a:r>
            <a:r>
              <a:rPr lang="zh-CN" altLang="en-US" dirty="0"/>
              <a:t> </a:t>
            </a:r>
            <a:r>
              <a:rPr lang="en-US" altLang="zh-CN" dirty="0"/>
              <a:t>Image</a:t>
            </a:r>
            <a:endParaRPr lang="en-US" dirty="0"/>
          </a:p>
        </p:txBody>
      </p:sp>
      <p:sp>
        <p:nvSpPr>
          <p:cNvPr id="30" name="Content Placeholder 2">
            <a:extLst>
              <a:ext uri="{FF2B5EF4-FFF2-40B4-BE49-F238E27FC236}">
                <a16:creationId xmlns:a16="http://schemas.microsoft.com/office/drawing/2014/main" id="{E0F7C169-14C9-8C46-92A6-CDF5B8CC35E2}"/>
              </a:ext>
            </a:extLst>
          </p:cNvPr>
          <p:cNvSpPr txBox="1">
            <a:spLocks/>
          </p:cNvSpPr>
          <p:nvPr/>
        </p:nvSpPr>
        <p:spPr>
          <a:xfrm>
            <a:off x="-889741" y="1088273"/>
            <a:ext cx="10940405" cy="41441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ln>
                  <a:noFill/>
                </a:ln>
                <a:solidFill>
                  <a:schemeClr val="bg1"/>
                </a:solidFill>
                <a:latin typeface="Amazon Ember Light" panose="020B0603020204020204" pitchFamily="34" charset="0"/>
                <a:ea typeface="Amazon Ember Light" panose="020B0603020204020204" pitchFamily="34" charset="0"/>
                <a:cs typeface="Amazon Ember Light"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ln>
                  <a:noFill/>
                </a:ln>
                <a:solidFill>
                  <a:schemeClr val="bg1"/>
                </a:solidFill>
                <a:latin typeface="Amazon Ember Light" panose="020B0603020204020204" pitchFamily="34" charset="0"/>
                <a:ea typeface="Amazon Ember Light" panose="020B0603020204020204" pitchFamily="34" charset="0"/>
                <a:cs typeface="Amazon Ember Light" panose="020B06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ln>
                  <a:noFill/>
                </a:ln>
                <a:solidFill>
                  <a:schemeClr val="bg1"/>
                </a:solidFill>
                <a:latin typeface="Amazon Ember Light" panose="020B0603020204020204" pitchFamily="34" charset="0"/>
                <a:ea typeface="Amazon Ember Light" panose="020B0603020204020204" pitchFamily="34" charset="0"/>
                <a:cs typeface="Amazon Ember Light" panose="020B06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ln>
                  <a:noFill/>
                </a:ln>
                <a:solidFill>
                  <a:schemeClr val="bg1"/>
                </a:solidFill>
                <a:latin typeface="Amazon Ember Light" panose="020B0603020204020204" pitchFamily="34" charset="0"/>
                <a:ea typeface="Amazon Ember Light" panose="020B0603020204020204" pitchFamily="34" charset="0"/>
                <a:cs typeface="Amazon Ember Light" panose="020B06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ln>
                  <a:noFill/>
                </a:ln>
                <a:solidFill>
                  <a:schemeClr val="bg1"/>
                </a:solidFill>
                <a:latin typeface="Amazon Ember Light" panose="020B0603020204020204" pitchFamily="34" charset="0"/>
                <a:ea typeface="Amazon Ember Light" panose="020B0603020204020204" pitchFamily="34" charset="0"/>
                <a:cs typeface="Amazon Ember Light" panose="020B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457189"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2D43"/>
                </a:solidFill>
                <a:effectLst/>
                <a:uLnTx/>
                <a:uFillTx/>
                <a:latin typeface="Microsoft YaHei" panose="020B0503020204020204" pitchFamily="34" charset="-122"/>
                <a:ea typeface="Microsoft YaHei" panose="020B0503020204020204" pitchFamily="34" charset="-122"/>
                <a:cs typeface="Amazon Ember Light" panose="020B0603020204020204" pitchFamily="34" charset="0"/>
              </a:rPr>
              <a:t>采用</a:t>
            </a:r>
            <a:r>
              <a:rPr kumimoji="0" lang="zh-CN" altLang="en-US" sz="20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Light" panose="020B0603020204020204" pitchFamily="34" charset="0"/>
              </a:rPr>
              <a:t>深度学习技术的完全托管式图像识别服务</a:t>
            </a:r>
            <a:endParaRPr kumimoji="0" lang="en-US" altLang="zh-CN" sz="20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Light" panose="020B0603020204020204" pitchFamily="34" charset="0"/>
            </a:endParaRPr>
          </a:p>
          <a:p>
            <a:pPr marL="0" marR="0" lvl="0" indent="0" algn="ctr" defTabSz="457189"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Light" panose="020B0603020204020204" pitchFamily="34" charset="0"/>
              </a:rPr>
              <a:t>搜索，鉴别并组织百万的图片</a:t>
            </a:r>
            <a:endParaRPr kumimoji="0" lang="en-US" sz="20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Light" panose="020B0603020204020204" pitchFamily="34" charset="0"/>
            </a:endParaRPr>
          </a:p>
        </p:txBody>
      </p:sp>
      <p:grpSp>
        <p:nvGrpSpPr>
          <p:cNvPr id="31" name="Group 4">
            <a:extLst>
              <a:ext uri="{FF2B5EF4-FFF2-40B4-BE49-F238E27FC236}">
                <a16:creationId xmlns:a16="http://schemas.microsoft.com/office/drawing/2014/main" id="{A9DF561F-1A38-4942-83CB-ADF7C7E170E3}"/>
              </a:ext>
            </a:extLst>
          </p:cNvPr>
          <p:cNvGrpSpPr/>
          <p:nvPr/>
        </p:nvGrpSpPr>
        <p:grpSpPr>
          <a:xfrm>
            <a:off x="341931" y="2227874"/>
            <a:ext cx="8415153" cy="1728123"/>
            <a:chOff x="203868" y="1384420"/>
            <a:chExt cx="8237158" cy="1691571"/>
          </a:xfrm>
        </p:grpSpPr>
        <p:grpSp>
          <p:nvGrpSpPr>
            <p:cNvPr id="32" name="Group 5">
              <a:extLst>
                <a:ext uri="{FF2B5EF4-FFF2-40B4-BE49-F238E27FC236}">
                  <a16:creationId xmlns:a16="http://schemas.microsoft.com/office/drawing/2014/main" id="{019293E7-2538-BB48-80D2-3CEE5D7C6974}"/>
                </a:ext>
              </a:extLst>
            </p:cNvPr>
            <p:cNvGrpSpPr/>
            <p:nvPr/>
          </p:nvGrpSpPr>
          <p:grpSpPr>
            <a:xfrm>
              <a:off x="203868" y="1384420"/>
              <a:ext cx="7024622" cy="1691571"/>
              <a:chOff x="280943" y="1836346"/>
              <a:chExt cx="8483658" cy="2059799"/>
            </a:xfrm>
          </p:grpSpPr>
          <p:grpSp>
            <p:nvGrpSpPr>
              <p:cNvPr id="40" name="Group 13">
                <a:extLst>
                  <a:ext uri="{FF2B5EF4-FFF2-40B4-BE49-F238E27FC236}">
                    <a16:creationId xmlns:a16="http://schemas.microsoft.com/office/drawing/2014/main" id="{189C64C4-892E-744F-8562-705614036F41}"/>
                  </a:ext>
                </a:extLst>
              </p:cNvPr>
              <p:cNvGrpSpPr/>
              <p:nvPr/>
            </p:nvGrpSpPr>
            <p:grpSpPr>
              <a:xfrm>
                <a:off x="280943" y="1836346"/>
                <a:ext cx="8416955" cy="2059799"/>
                <a:chOff x="223434" y="2160821"/>
                <a:chExt cx="8416955" cy="2059799"/>
              </a:xfrm>
            </p:grpSpPr>
            <p:grpSp>
              <p:nvGrpSpPr>
                <p:cNvPr id="42" name="Group 15">
                  <a:extLst>
                    <a:ext uri="{FF2B5EF4-FFF2-40B4-BE49-F238E27FC236}">
                      <a16:creationId xmlns:a16="http://schemas.microsoft.com/office/drawing/2014/main" id="{CE4251C4-31E5-6B40-BE6E-36C22227EAE6}"/>
                    </a:ext>
                  </a:extLst>
                </p:cNvPr>
                <p:cNvGrpSpPr/>
                <p:nvPr/>
              </p:nvGrpSpPr>
              <p:grpSpPr>
                <a:xfrm>
                  <a:off x="223434" y="2160821"/>
                  <a:ext cx="7033564" cy="2059799"/>
                  <a:chOff x="19929" y="2207256"/>
                  <a:chExt cx="8465132" cy="2479036"/>
                </a:xfrm>
              </p:grpSpPr>
              <p:grpSp>
                <p:nvGrpSpPr>
                  <p:cNvPr id="46" name="Group 19">
                    <a:extLst>
                      <a:ext uri="{FF2B5EF4-FFF2-40B4-BE49-F238E27FC236}">
                        <a16:creationId xmlns:a16="http://schemas.microsoft.com/office/drawing/2014/main" id="{4914C82F-EB9B-CC49-B86F-156CF9BE96BD}"/>
                      </a:ext>
                    </a:extLst>
                  </p:cNvPr>
                  <p:cNvGrpSpPr/>
                  <p:nvPr/>
                </p:nvGrpSpPr>
                <p:grpSpPr>
                  <a:xfrm>
                    <a:off x="19929" y="2207256"/>
                    <a:ext cx="6958150" cy="2479036"/>
                    <a:chOff x="26151" y="1520333"/>
                    <a:chExt cx="9130474" cy="3252988"/>
                  </a:xfrm>
                </p:grpSpPr>
                <p:sp>
                  <p:nvSpPr>
                    <p:cNvPr id="49" name="TextBox 22">
                      <a:extLst>
                        <a:ext uri="{FF2B5EF4-FFF2-40B4-BE49-F238E27FC236}">
                          <a16:creationId xmlns:a16="http://schemas.microsoft.com/office/drawing/2014/main" id="{395465BA-9EF5-224D-AB5F-EAE930FF2D6A}"/>
                        </a:ext>
                      </a:extLst>
                    </p:cNvPr>
                    <p:cNvSpPr txBox="1"/>
                    <p:nvPr/>
                  </p:nvSpPr>
                  <p:spPr>
                    <a:xfrm>
                      <a:off x="309754" y="3788421"/>
                      <a:ext cx="2020693" cy="984900"/>
                    </a:xfrm>
                    <a:prstGeom prst="rect">
                      <a:avLst/>
                    </a:prstGeom>
                    <a:noFill/>
                  </p:spPr>
                  <p:txBody>
                    <a:bodyPr wrap="none" rtlCol="0">
                      <a:spAutoFit/>
                    </a:bodyPr>
                    <a:lstStyle/>
                    <a:p>
                      <a:pPr algn="ctr"/>
                      <a:r>
                        <a:rPr lang="zh-CN" altLang="en-US" sz="1400" dirty="0">
                          <a:solidFill>
                            <a:schemeClr val="bg1"/>
                          </a:solidFill>
                          <a:latin typeface="Microsoft YaHei" panose="020B0503020204020204" pitchFamily="34" charset="-122"/>
                          <a:ea typeface="Microsoft YaHei" panose="020B0503020204020204" pitchFamily="34" charset="-122"/>
                          <a:cs typeface="Amazon Ember" charset="0"/>
                        </a:rPr>
                        <a:t>对象和场景</a:t>
                      </a:r>
                      <a:br>
                        <a:rPr lang="en-US" altLang="zh-CN" sz="1400" dirty="0">
                          <a:solidFill>
                            <a:schemeClr val="bg1"/>
                          </a:solidFill>
                          <a:latin typeface="Microsoft YaHei" panose="020B0503020204020204" pitchFamily="34" charset="-122"/>
                          <a:ea typeface="Microsoft YaHei" panose="020B0503020204020204" pitchFamily="34" charset="-122"/>
                          <a:cs typeface="Amazon Ember" charset="0"/>
                        </a:rPr>
                      </a:br>
                      <a:r>
                        <a:rPr lang="zh-CN" altLang="en-US" sz="1400" dirty="0">
                          <a:solidFill>
                            <a:schemeClr val="bg1"/>
                          </a:solidFill>
                          <a:latin typeface="Microsoft YaHei" panose="020B0503020204020204" pitchFamily="34" charset="-122"/>
                          <a:ea typeface="Microsoft YaHei" panose="020B0503020204020204" pitchFamily="34" charset="-122"/>
                          <a:cs typeface="Amazon Ember" charset="0"/>
                        </a:rPr>
                        <a:t>检测</a:t>
                      </a:r>
                      <a:endParaRPr lang="en-US" sz="1400" dirty="0">
                        <a:solidFill>
                          <a:schemeClr val="bg1"/>
                        </a:solidFill>
                        <a:latin typeface="Microsoft YaHei" panose="020B0503020204020204" pitchFamily="34" charset="-122"/>
                        <a:ea typeface="Microsoft YaHei" panose="020B0503020204020204" pitchFamily="34" charset="-122"/>
                        <a:cs typeface="Amazon Ember" charset="0"/>
                      </a:endParaRPr>
                    </a:p>
                  </p:txBody>
                </p:sp>
                <p:sp>
                  <p:nvSpPr>
                    <p:cNvPr id="50" name="TextBox 23">
                      <a:extLst>
                        <a:ext uri="{FF2B5EF4-FFF2-40B4-BE49-F238E27FC236}">
                          <a16:creationId xmlns:a16="http://schemas.microsoft.com/office/drawing/2014/main" id="{D4D4B350-39A2-204C-B975-144F7AD3CAF6}"/>
                        </a:ext>
                      </a:extLst>
                    </p:cNvPr>
                    <p:cNvSpPr txBox="1"/>
                    <p:nvPr/>
                  </p:nvSpPr>
                  <p:spPr>
                    <a:xfrm>
                      <a:off x="2642796" y="3825308"/>
                      <a:ext cx="1685506" cy="579354"/>
                    </a:xfrm>
                    <a:prstGeom prst="rect">
                      <a:avLst/>
                    </a:prstGeom>
                    <a:noFill/>
                  </p:spPr>
                  <p:txBody>
                    <a:bodyPr wrap="none" rtlCol="0">
                      <a:spAutoFit/>
                    </a:bodyPr>
                    <a:lstStyle/>
                    <a:p>
                      <a:pPr algn="ctr"/>
                      <a:r>
                        <a:rPr lang="zh-CN" altLang="en-US" sz="1400" dirty="0">
                          <a:solidFill>
                            <a:schemeClr val="bg1"/>
                          </a:solidFill>
                          <a:latin typeface="Microsoft YaHei" panose="020B0503020204020204" pitchFamily="34" charset="-122"/>
                          <a:ea typeface="Microsoft YaHei" panose="020B0503020204020204" pitchFamily="34" charset="-122"/>
                          <a:cs typeface="Amazon Ember" charset="0"/>
                        </a:rPr>
                        <a:t>面部分析</a:t>
                      </a:r>
                      <a:endParaRPr lang="en-US" sz="1400" dirty="0">
                        <a:solidFill>
                          <a:schemeClr val="bg1"/>
                        </a:solidFill>
                        <a:latin typeface="Microsoft YaHei" panose="020B0503020204020204" pitchFamily="34" charset="-122"/>
                        <a:ea typeface="Microsoft YaHei" panose="020B0503020204020204" pitchFamily="34" charset="-122"/>
                        <a:cs typeface="Amazon Ember" charset="0"/>
                      </a:endParaRPr>
                    </a:p>
                  </p:txBody>
                </p:sp>
                <p:sp>
                  <p:nvSpPr>
                    <p:cNvPr id="51" name="TextBox 24">
                      <a:extLst>
                        <a:ext uri="{FF2B5EF4-FFF2-40B4-BE49-F238E27FC236}">
                          <a16:creationId xmlns:a16="http://schemas.microsoft.com/office/drawing/2014/main" id="{56090713-829B-C34F-995A-84EBBC06930F}"/>
                        </a:ext>
                      </a:extLst>
                    </p:cNvPr>
                    <p:cNvSpPr txBox="1"/>
                    <p:nvPr/>
                  </p:nvSpPr>
                  <p:spPr>
                    <a:xfrm>
                      <a:off x="4824081" y="3811973"/>
                      <a:ext cx="1685506" cy="579354"/>
                    </a:xfrm>
                    <a:prstGeom prst="rect">
                      <a:avLst/>
                    </a:prstGeom>
                    <a:noFill/>
                  </p:spPr>
                  <p:txBody>
                    <a:bodyPr wrap="none" rtlCol="0">
                      <a:spAutoFit/>
                    </a:bodyPr>
                    <a:lstStyle/>
                    <a:p>
                      <a:pPr algn="ctr"/>
                      <a:r>
                        <a:rPr lang="zh-CN" altLang="en-US" sz="1400" dirty="0">
                          <a:solidFill>
                            <a:schemeClr val="bg1"/>
                          </a:solidFill>
                          <a:latin typeface="Microsoft YaHei" panose="020B0503020204020204" pitchFamily="34" charset="-122"/>
                          <a:ea typeface="Microsoft YaHei" panose="020B0503020204020204" pitchFamily="34" charset="-122"/>
                          <a:cs typeface="Amazon Ember" charset="0"/>
                        </a:rPr>
                        <a:t>面部比较</a:t>
                      </a:r>
                      <a:endParaRPr lang="en-US" sz="1400" dirty="0">
                        <a:solidFill>
                          <a:schemeClr val="bg1"/>
                        </a:solidFill>
                        <a:latin typeface="Microsoft YaHei" panose="020B0503020204020204" pitchFamily="34" charset="-122"/>
                        <a:ea typeface="Microsoft YaHei" panose="020B0503020204020204" pitchFamily="34" charset="-122"/>
                        <a:cs typeface="Amazon Ember" charset="0"/>
                      </a:endParaRPr>
                    </a:p>
                  </p:txBody>
                </p:sp>
                <p:sp>
                  <p:nvSpPr>
                    <p:cNvPr id="52" name="TextBox 25">
                      <a:extLst>
                        <a:ext uri="{FF2B5EF4-FFF2-40B4-BE49-F238E27FC236}">
                          <a16:creationId xmlns:a16="http://schemas.microsoft.com/office/drawing/2014/main" id="{AC87C28D-4EEA-264C-8CFB-B05CDFDA1B71}"/>
                        </a:ext>
                      </a:extLst>
                    </p:cNvPr>
                    <p:cNvSpPr txBox="1"/>
                    <p:nvPr/>
                  </p:nvSpPr>
                  <p:spPr>
                    <a:xfrm>
                      <a:off x="7086386" y="3811939"/>
                      <a:ext cx="1685506" cy="579354"/>
                    </a:xfrm>
                    <a:prstGeom prst="rect">
                      <a:avLst/>
                    </a:prstGeom>
                    <a:noFill/>
                  </p:spPr>
                  <p:txBody>
                    <a:bodyPr wrap="none" rtlCol="0">
                      <a:spAutoFit/>
                    </a:bodyPr>
                    <a:lstStyle/>
                    <a:p>
                      <a:pPr algn="ctr"/>
                      <a:r>
                        <a:rPr lang="zh-CN" altLang="en-US" sz="1400" dirty="0">
                          <a:solidFill>
                            <a:schemeClr val="bg1"/>
                          </a:solidFill>
                          <a:latin typeface="Microsoft YaHei" panose="020B0503020204020204" pitchFamily="34" charset="-122"/>
                          <a:ea typeface="Microsoft YaHei" panose="020B0503020204020204" pitchFamily="34" charset="-122"/>
                          <a:cs typeface="Amazon Ember" charset="0"/>
                        </a:rPr>
                        <a:t>面部识别</a:t>
                      </a:r>
                      <a:endParaRPr lang="en-US" sz="1400" dirty="0">
                        <a:solidFill>
                          <a:schemeClr val="bg1"/>
                        </a:solidFill>
                        <a:latin typeface="Microsoft YaHei" panose="020B0503020204020204" pitchFamily="34" charset="-122"/>
                        <a:ea typeface="Microsoft YaHei" panose="020B0503020204020204" pitchFamily="34" charset="-122"/>
                        <a:cs typeface="Amazon Ember" charset="0"/>
                      </a:endParaRPr>
                    </a:p>
                  </p:txBody>
                </p:sp>
                <p:pic>
                  <p:nvPicPr>
                    <p:cNvPr id="53" name="Picture 26" descr="intro-img-03.png">
                      <a:extLst>
                        <a:ext uri="{FF2B5EF4-FFF2-40B4-BE49-F238E27FC236}">
                          <a16:creationId xmlns:a16="http://schemas.microsoft.com/office/drawing/2014/main" id="{655ECDF3-6678-954D-A9A0-291EE3F7D767}"/>
                        </a:ext>
                      </a:extLst>
                    </p:cNvPr>
                    <p:cNvPicPr>
                      <a:picLocks noChangeAspect="1"/>
                    </p:cNvPicPr>
                    <p:nvPr/>
                  </p:nvPicPr>
                  <p:blipFill rotWithShape="1">
                    <a:blip r:embed="rId2">
                      <a:extLst>
                        <a:ext uri="{28A0092B-C50C-407E-A947-70E740481C1C}">
                          <a14:useLocalDpi xmlns:a14="http://schemas.microsoft.com/office/drawing/2010/main" val="0"/>
                        </a:ext>
                      </a:extLst>
                    </a:blip>
                    <a:srcRect t="30669" b="24106"/>
                    <a:stretch/>
                  </p:blipFill>
                  <p:spPr>
                    <a:xfrm>
                      <a:off x="26151" y="1520333"/>
                      <a:ext cx="9130474" cy="2326106"/>
                    </a:xfrm>
                    <a:prstGeom prst="rect">
                      <a:avLst/>
                    </a:prstGeom>
                  </p:spPr>
                </p:pic>
              </p:grpSp>
              <p:pic>
                <p:nvPicPr>
                  <p:cNvPr id="47" name="Picture 20">
                    <a:extLst>
                      <a:ext uri="{FF2B5EF4-FFF2-40B4-BE49-F238E27FC236}">
                        <a16:creationId xmlns:a16="http://schemas.microsoft.com/office/drawing/2014/main" id="{97C34114-C9F1-6446-8EF0-3EB878EED122}"/>
                      </a:ext>
                    </a:extLst>
                  </p:cNvPr>
                  <p:cNvPicPr>
                    <a:picLocks noChangeAspect="1"/>
                  </p:cNvPicPr>
                  <p:nvPr/>
                </p:nvPicPr>
                <p:blipFill>
                  <a:blip r:embed="rId3"/>
                  <a:stretch>
                    <a:fillRect/>
                  </a:stretch>
                </p:blipFill>
                <p:spPr>
                  <a:xfrm>
                    <a:off x="7039040" y="2355108"/>
                    <a:ext cx="1446021" cy="1564063"/>
                  </a:xfrm>
                  <a:prstGeom prst="rect">
                    <a:avLst/>
                  </a:prstGeom>
                </p:spPr>
              </p:pic>
              <p:pic>
                <p:nvPicPr>
                  <p:cNvPr id="48" name="Picture 21">
                    <a:extLst>
                      <a:ext uri="{FF2B5EF4-FFF2-40B4-BE49-F238E27FC236}">
                        <a16:creationId xmlns:a16="http://schemas.microsoft.com/office/drawing/2014/main" id="{7B5C3E2F-CF58-1A4D-8CB9-75228B30C02D}"/>
                      </a:ext>
                    </a:extLst>
                  </p:cNvPr>
                  <p:cNvPicPr>
                    <a:picLocks noChangeAspect="1"/>
                  </p:cNvPicPr>
                  <p:nvPr/>
                </p:nvPicPr>
                <p:blipFill>
                  <a:blip r:embed="rId4"/>
                  <a:stretch>
                    <a:fillRect/>
                  </a:stretch>
                </p:blipFill>
                <p:spPr>
                  <a:xfrm>
                    <a:off x="6743726" y="3093595"/>
                    <a:ext cx="266700" cy="177800"/>
                  </a:xfrm>
                  <a:prstGeom prst="rect">
                    <a:avLst/>
                  </a:prstGeom>
                </p:spPr>
              </p:pic>
            </p:grpSp>
            <p:sp>
              <p:nvSpPr>
                <p:cNvPr id="43" name="TextBox 16">
                  <a:extLst>
                    <a:ext uri="{FF2B5EF4-FFF2-40B4-BE49-F238E27FC236}">
                      <a16:creationId xmlns:a16="http://schemas.microsoft.com/office/drawing/2014/main" id="{E36C7977-A421-0E47-8972-7E8251BD5F60}"/>
                    </a:ext>
                  </a:extLst>
                </p:cNvPr>
                <p:cNvSpPr txBox="1"/>
                <p:nvPr/>
              </p:nvSpPr>
              <p:spPr>
                <a:xfrm>
                  <a:off x="6092178" y="3596977"/>
                  <a:ext cx="1067265" cy="366848"/>
                </a:xfrm>
                <a:prstGeom prst="rect">
                  <a:avLst/>
                </a:prstGeom>
                <a:noFill/>
              </p:spPr>
              <p:txBody>
                <a:bodyPr wrap="none" rtlCol="0">
                  <a:spAutoFit/>
                </a:bodyPr>
                <a:lstStyle/>
                <a:p>
                  <a:pPr algn="ctr"/>
                  <a:r>
                    <a:rPr lang="zh-CN" altLang="en-US" sz="1400" dirty="0">
                      <a:solidFill>
                        <a:schemeClr val="bg1"/>
                      </a:solidFill>
                      <a:latin typeface="Microsoft YaHei" panose="020B0503020204020204" pitchFamily="34" charset="-122"/>
                      <a:ea typeface="Microsoft YaHei" panose="020B0503020204020204" pitchFamily="34" charset="-122"/>
                      <a:cs typeface="Amazon Ember" charset="0"/>
                    </a:rPr>
                    <a:t>名人识别</a:t>
                  </a:r>
                  <a:endParaRPr lang="en-US" sz="1400" dirty="0">
                    <a:solidFill>
                      <a:schemeClr val="bg1"/>
                    </a:solidFill>
                    <a:latin typeface="Microsoft YaHei" panose="020B0503020204020204" pitchFamily="34" charset="-122"/>
                    <a:ea typeface="Microsoft YaHei" panose="020B0503020204020204" pitchFamily="34" charset="-122"/>
                    <a:cs typeface="Amazon Ember" charset="0"/>
                  </a:endParaRPr>
                </a:p>
              </p:txBody>
            </p:sp>
            <p:pic>
              <p:nvPicPr>
                <p:cNvPr id="44" name="Picture 17">
                  <a:extLst>
                    <a:ext uri="{FF2B5EF4-FFF2-40B4-BE49-F238E27FC236}">
                      <a16:creationId xmlns:a16="http://schemas.microsoft.com/office/drawing/2014/main" id="{A06BC995-EB88-AA4B-8BD7-CE956EFCD306}"/>
                    </a:ext>
                  </a:extLst>
                </p:cNvPr>
                <p:cNvPicPr>
                  <a:picLocks noChangeAspect="1"/>
                </p:cNvPicPr>
                <p:nvPr/>
              </p:nvPicPr>
              <p:blipFill>
                <a:blip r:embed="rId4"/>
                <a:stretch>
                  <a:fillRect/>
                </a:stretch>
              </p:blipFill>
              <p:spPr>
                <a:xfrm>
                  <a:off x="7247654" y="2897268"/>
                  <a:ext cx="221597" cy="147732"/>
                </a:xfrm>
                <a:prstGeom prst="rect">
                  <a:avLst/>
                </a:prstGeom>
              </p:spPr>
            </p:pic>
            <p:sp>
              <p:nvSpPr>
                <p:cNvPr id="45" name="TextBox 18">
                  <a:extLst>
                    <a:ext uri="{FF2B5EF4-FFF2-40B4-BE49-F238E27FC236}">
                      <a16:creationId xmlns:a16="http://schemas.microsoft.com/office/drawing/2014/main" id="{FBE9F18B-52CB-A843-BE5E-7D0D065EBBBD}"/>
                    </a:ext>
                  </a:extLst>
                </p:cNvPr>
                <p:cNvSpPr txBox="1"/>
                <p:nvPr/>
              </p:nvSpPr>
              <p:spPr>
                <a:xfrm>
                  <a:off x="7573124" y="3596977"/>
                  <a:ext cx="1067265" cy="366848"/>
                </a:xfrm>
                <a:prstGeom prst="rect">
                  <a:avLst/>
                </a:prstGeom>
                <a:noFill/>
              </p:spPr>
              <p:txBody>
                <a:bodyPr wrap="none" rtlCol="0">
                  <a:spAutoFit/>
                </a:bodyPr>
                <a:lstStyle/>
                <a:p>
                  <a:pPr algn="ctr"/>
                  <a:r>
                    <a:rPr lang="zh-CN" altLang="en-US" sz="1400" dirty="0">
                      <a:solidFill>
                        <a:schemeClr val="bg1"/>
                      </a:solidFill>
                      <a:latin typeface="Microsoft YaHei" panose="020B0503020204020204" pitchFamily="34" charset="-122"/>
                      <a:ea typeface="Microsoft YaHei" panose="020B0503020204020204" pitchFamily="34" charset="-122"/>
                      <a:cs typeface="Amazon Ember" charset="0"/>
                    </a:rPr>
                    <a:t>图像审核</a:t>
                  </a:r>
                  <a:endParaRPr lang="en-US" sz="1400" dirty="0">
                    <a:solidFill>
                      <a:schemeClr val="bg1"/>
                    </a:solidFill>
                    <a:latin typeface="Microsoft YaHei" panose="020B0503020204020204" pitchFamily="34" charset="-122"/>
                    <a:ea typeface="Microsoft YaHei" panose="020B0503020204020204" pitchFamily="34" charset="-122"/>
                    <a:cs typeface="Amazon Ember" charset="0"/>
                  </a:endParaRPr>
                </a:p>
              </p:txBody>
            </p:sp>
          </p:grpSp>
          <p:pic>
            <p:nvPicPr>
              <p:cNvPr id="41" name="Picture 14">
                <a:extLst>
                  <a:ext uri="{FF2B5EF4-FFF2-40B4-BE49-F238E27FC236}">
                    <a16:creationId xmlns:a16="http://schemas.microsoft.com/office/drawing/2014/main" id="{7920D396-E867-F44B-9F04-E29A659DF358}"/>
                  </a:ext>
                </a:extLst>
              </p:cNvPr>
              <p:cNvPicPr>
                <a:picLocks noChangeAspect="1"/>
              </p:cNvPicPr>
              <p:nvPr/>
            </p:nvPicPr>
            <p:blipFill>
              <a:blip r:embed="rId5"/>
              <a:stretch>
                <a:fillRect/>
              </a:stretch>
            </p:blipFill>
            <p:spPr>
              <a:xfrm>
                <a:off x="7513623" y="1972943"/>
                <a:ext cx="1250978" cy="1299560"/>
              </a:xfrm>
              <a:prstGeom prst="rect">
                <a:avLst/>
              </a:prstGeom>
            </p:spPr>
          </p:pic>
        </p:grpSp>
        <p:grpSp>
          <p:nvGrpSpPr>
            <p:cNvPr id="33" name="Group 6">
              <a:extLst>
                <a:ext uri="{FF2B5EF4-FFF2-40B4-BE49-F238E27FC236}">
                  <a16:creationId xmlns:a16="http://schemas.microsoft.com/office/drawing/2014/main" id="{35FD14FC-F418-8543-A310-F23E3EBA9865}"/>
                </a:ext>
              </a:extLst>
            </p:cNvPr>
            <p:cNvGrpSpPr/>
            <p:nvPr/>
          </p:nvGrpSpPr>
          <p:grpSpPr>
            <a:xfrm>
              <a:off x="7405194" y="1494157"/>
              <a:ext cx="1035832" cy="1067239"/>
              <a:chOff x="7554083" y="2030217"/>
              <a:chExt cx="1035832" cy="1067239"/>
            </a:xfrm>
          </p:grpSpPr>
          <p:grpSp>
            <p:nvGrpSpPr>
              <p:cNvPr id="35" name="Group 8">
                <a:extLst>
                  <a:ext uri="{FF2B5EF4-FFF2-40B4-BE49-F238E27FC236}">
                    <a16:creationId xmlns:a16="http://schemas.microsoft.com/office/drawing/2014/main" id="{CA1CCD09-4864-AE46-8FFA-A6842A510CAB}"/>
                  </a:ext>
                </a:extLst>
              </p:cNvPr>
              <p:cNvGrpSpPr/>
              <p:nvPr/>
            </p:nvGrpSpPr>
            <p:grpSpPr>
              <a:xfrm>
                <a:off x="7554083" y="2030217"/>
                <a:ext cx="1035832" cy="1067239"/>
                <a:chOff x="7554083" y="2030217"/>
                <a:chExt cx="1035832" cy="1067239"/>
              </a:xfrm>
            </p:grpSpPr>
            <p:pic>
              <p:nvPicPr>
                <p:cNvPr id="38" name="Picture 11">
                  <a:extLst>
                    <a:ext uri="{FF2B5EF4-FFF2-40B4-BE49-F238E27FC236}">
                      <a16:creationId xmlns:a16="http://schemas.microsoft.com/office/drawing/2014/main" id="{4EFFB794-DC00-C749-B04D-F8976E9ADF54}"/>
                    </a:ext>
                  </a:extLst>
                </p:cNvPr>
                <p:cNvPicPr>
                  <a:picLocks noChangeAspect="1"/>
                </p:cNvPicPr>
                <p:nvPr/>
              </p:nvPicPr>
              <p:blipFill>
                <a:blip r:embed="rId5">
                  <a:alphaModFix amt="95000"/>
                </a:blip>
                <a:stretch>
                  <a:fillRect/>
                </a:stretch>
              </p:blipFill>
              <p:spPr>
                <a:xfrm>
                  <a:off x="7554083" y="2030217"/>
                  <a:ext cx="1035832" cy="1067239"/>
                </a:xfrm>
                <a:prstGeom prst="rect">
                  <a:avLst/>
                </a:prstGeom>
                <a:noFill/>
              </p:spPr>
            </p:pic>
            <p:pic>
              <p:nvPicPr>
                <p:cNvPr id="39" name="Picture 12">
                  <a:extLst>
                    <a:ext uri="{FF2B5EF4-FFF2-40B4-BE49-F238E27FC236}">
                      <a16:creationId xmlns:a16="http://schemas.microsoft.com/office/drawing/2014/main" id="{18C68425-D4A9-9748-94A9-7894481F0457}"/>
                    </a:ext>
                  </a:extLst>
                </p:cNvPr>
                <p:cNvPicPr>
                  <a:picLocks noChangeAspect="1"/>
                </p:cNvPicPr>
                <p:nvPr/>
              </p:nvPicPr>
              <p:blipFill>
                <a:blip r:embed="rId6"/>
                <a:stretch>
                  <a:fillRect/>
                </a:stretch>
              </p:blipFill>
              <p:spPr>
                <a:xfrm>
                  <a:off x="7655567" y="2295143"/>
                  <a:ext cx="866640" cy="530353"/>
                </a:xfrm>
                <a:prstGeom prst="rect">
                  <a:avLst/>
                </a:prstGeom>
              </p:spPr>
            </p:pic>
          </p:grpSp>
          <p:sp>
            <p:nvSpPr>
              <p:cNvPr id="36" name="Triangle 9">
                <a:extLst>
                  <a:ext uri="{FF2B5EF4-FFF2-40B4-BE49-F238E27FC236}">
                    <a16:creationId xmlns:a16="http://schemas.microsoft.com/office/drawing/2014/main" id="{33541A22-A4A2-D248-B8F8-F9E7EB95581B}"/>
                  </a:ext>
                </a:extLst>
              </p:cNvPr>
              <p:cNvSpPr/>
              <p:nvPr/>
            </p:nvSpPr>
            <p:spPr>
              <a:xfrm>
                <a:off x="7689346" y="2066859"/>
                <a:ext cx="832860" cy="228284"/>
              </a:xfrm>
              <a:prstGeom prst="triangle">
                <a:avLst>
                  <a:gd name="adj" fmla="val 48945"/>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7" name="Triangle 10">
                <a:extLst>
                  <a:ext uri="{FF2B5EF4-FFF2-40B4-BE49-F238E27FC236}">
                    <a16:creationId xmlns:a16="http://schemas.microsoft.com/office/drawing/2014/main" id="{0A2E5800-2801-724C-8ECF-4C6CF12333A4}"/>
                  </a:ext>
                </a:extLst>
              </p:cNvPr>
              <p:cNvSpPr/>
              <p:nvPr/>
            </p:nvSpPr>
            <p:spPr>
              <a:xfrm rot="10800000">
                <a:off x="7655567" y="2825496"/>
                <a:ext cx="866639" cy="228284"/>
              </a:xfrm>
              <a:prstGeom prst="triangl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sp>
          <p:nvSpPr>
            <p:cNvPr id="34" name="TextBox 7">
              <a:extLst>
                <a:ext uri="{FF2B5EF4-FFF2-40B4-BE49-F238E27FC236}">
                  <a16:creationId xmlns:a16="http://schemas.microsoft.com/office/drawing/2014/main" id="{B9CABFDF-460C-B94F-BC2D-185D08ACB079}"/>
                </a:ext>
              </a:extLst>
            </p:cNvPr>
            <p:cNvSpPr txBox="1"/>
            <p:nvPr/>
          </p:nvSpPr>
          <p:spPr>
            <a:xfrm>
              <a:off x="7515032" y="2576067"/>
              <a:ext cx="883715" cy="301267"/>
            </a:xfrm>
            <a:prstGeom prst="rect">
              <a:avLst/>
            </a:prstGeom>
            <a:noFill/>
          </p:spPr>
          <p:txBody>
            <a:bodyPr wrap="none" rtlCol="0">
              <a:spAutoFit/>
            </a:bodyPr>
            <a:lstStyle/>
            <a:p>
              <a:pPr algn="ctr"/>
              <a:r>
                <a:rPr lang="zh-CN" altLang="en-US" sz="1400" dirty="0">
                  <a:solidFill>
                    <a:schemeClr val="bg1"/>
                  </a:solidFill>
                  <a:latin typeface="Microsoft YaHei" panose="020B0503020204020204" pitchFamily="34" charset="-122"/>
                  <a:ea typeface="Microsoft YaHei" panose="020B0503020204020204" pitchFamily="34" charset="-122"/>
                  <a:cs typeface="Amazon Ember" charset="0"/>
                </a:rPr>
                <a:t>文字识别</a:t>
              </a:r>
              <a:endParaRPr lang="en-US" sz="1400" dirty="0">
                <a:solidFill>
                  <a:schemeClr val="bg1"/>
                </a:solidFill>
                <a:latin typeface="Microsoft YaHei" panose="020B0503020204020204" pitchFamily="34" charset="-122"/>
                <a:ea typeface="Microsoft YaHei" panose="020B0503020204020204" pitchFamily="34" charset="-122"/>
                <a:cs typeface="Amazon Ember" charset="0"/>
              </a:endParaRPr>
            </a:p>
          </p:txBody>
        </p:sp>
      </p:grpSp>
    </p:spTree>
    <p:extLst>
      <p:ext uri="{BB962C8B-B14F-4D97-AF65-F5344CB8AC3E}">
        <p14:creationId xmlns:p14="http://schemas.microsoft.com/office/powerpoint/2010/main" val="4223363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
            <a:extLst>
              <a:ext uri="{FF2B5EF4-FFF2-40B4-BE49-F238E27FC236}">
                <a16:creationId xmlns:a16="http://schemas.microsoft.com/office/drawing/2014/main" id="{C18183A8-DA51-6A44-8CE9-F61E832416AE}"/>
              </a:ext>
            </a:extLst>
          </p:cNvPr>
          <p:cNvGrpSpPr/>
          <p:nvPr/>
        </p:nvGrpSpPr>
        <p:grpSpPr>
          <a:xfrm>
            <a:off x="262467" y="1179315"/>
            <a:ext cx="8482214" cy="3444099"/>
            <a:chOff x="581232" y="1511282"/>
            <a:chExt cx="8299143" cy="3193242"/>
          </a:xfrm>
        </p:grpSpPr>
        <p:sp>
          <p:nvSpPr>
            <p:cNvPr id="7" name="TextBox 5">
              <a:extLst>
                <a:ext uri="{FF2B5EF4-FFF2-40B4-BE49-F238E27FC236}">
                  <a16:creationId xmlns:a16="http://schemas.microsoft.com/office/drawing/2014/main" id="{4FDF47DD-26CE-C44C-A3A6-00EC4159C0A7}"/>
                </a:ext>
              </a:extLst>
            </p:cNvPr>
            <p:cNvSpPr txBox="1"/>
            <p:nvPr/>
          </p:nvSpPr>
          <p:spPr>
            <a:xfrm>
              <a:off x="5509375" y="2343134"/>
              <a:ext cx="1582070" cy="239701"/>
            </a:xfrm>
            <a:prstGeom prst="rect">
              <a:avLst/>
            </a:prstGeom>
            <a:noFill/>
          </p:spPr>
          <p:txBody>
            <a:bodyPr wrap="square" rtlCol="0">
              <a:spAutoFit/>
            </a:body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panose="020B0603020204020204" pitchFamily="34" charset="0"/>
                </a:rPr>
                <a:t>统计和情感属性</a:t>
              </a:r>
              <a:endPar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panose="020B0603020204020204" pitchFamily="34" charset="0"/>
              </a:endParaRPr>
            </a:p>
          </p:txBody>
        </p:sp>
        <p:grpSp>
          <p:nvGrpSpPr>
            <p:cNvPr id="8" name="Group 6">
              <a:extLst>
                <a:ext uri="{FF2B5EF4-FFF2-40B4-BE49-F238E27FC236}">
                  <a16:creationId xmlns:a16="http://schemas.microsoft.com/office/drawing/2014/main" id="{0C18A8B4-1BBC-4F48-9340-A070903BF4C2}"/>
                </a:ext>
              </a:extLst>
            </p:cNvPr>
            <p:cNvGrpSpPr/>
            <p:nvPr/>
          </p:nvGrpSpPr>
          <p:grpSpPr>
            <a:xfrm>
              <a:off x="589262" y="3360731"/>
              <a:ext cx="2047347" cy="1317393"/>
              <a:chOff x="2702077" y="868680"/>
              <a:chExt cx="2967953" cy="1508893"/>
            </a:xfrm>
          </p:grpSpPr>
          <p:sp>
            <p:nvSpPr>
              <p:cNvPr id="38" name="Rectangle 36">
                <a:extLst>
                  <a:ext uri="{FF2B5EF4-FFF2-40B4-BE49-F238E27FC236}">
                    <a16:creationId xmlns:a16="http://schemas.microsoft.com/office/drawing/2014/main" id="{79471578-9019-2C46-ABFB-D39879632638}"/>
                  </a:ext>
                </a:extLst>
              </p:cNvPr>
              <p:cNvSpPr/>
              <p:nvPr/>
            </p:nvSpPr>
            <p:spPr>
              <a:xfrm>
                <a:off x="2702077" y="868680"/>
                <a:ext cx="2928141" cy="1508893"/>
              </a:xfrm>
              <a:prstGeom prst="rect">
                <a:avLst/>
              </a:prstGeom>
              <a:solidFill>
                <a:schemeClr val="bg1"/>
              </a:solidFill>
              <a:ln>
                <a:solidFill>
                  <a:schemeClr val="bg2">
                    <a:lumMod val="1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9" name="Picture 37">
                <a:extLst>
                  <a:ext uri="{FF2B5EF4-FFF2-40B4-BE49-F238E27FC236}">
                    <a16:creationId xmlns:a16="http://schemas.microsoft.com/office/drawing/2014/main" id="{51F0C4BB-5192-5B42-986F-3E2A9F56BA9C}"/>
                  </a:ext>
                </a:extLst>
              </p:cNvPr>
              <p:cNvPicPr>
                <a:picLocks noChangeAspect="1"/>
              </p:cNvPicPr>
              <p:nvPr/>
            </p:nvPicPr>
            <p:blipFill rotWithShape="1">
              <a:blip r:embed="rId2">
                <a:extLst>
                  <a:ext uri="{28A0092B-C50C-407E-A947-70E740481C1C}">
                    <a14:useLocalDpi xmlns:a14="http://schemas.microsoft.com/office/drawing/2010/main" val="0"/>
                  </a:ext>
                </a:extLst>
              </a:blip>
              <a:srcRect l="22798" t="5176" r="22594" b="1899"/>
              <a:stretch/>
            </p:blipFill>
            <p:spPr>
              <a:xfrm rot="16200000">
                <a:off x="3718059" y="155889"/>
                <a:ext cx="876300" cy="2621277"/>
              </a:xfrm>
              <a:prstGeom prst="rect">
                <a:avLst/>
              </a:prstGeom>
            </p:spPr>
          </p:pic>
          <p:sp>
            <p:nvSpPr>
              <p:cNvPr id="40" name="TextBox 38">
                <a:extLst>
                  <a:ext uri="{FF2B5EF4-FFF2-40B4-BE49-F238E27FC236}">
                    <a16:creationId xmlns:a16="http://schemas.microsoft.com/office/drawing/2014/main" id="{B8A2F721-FA70-D148-B74D-91588778E583}"/>
                  </a:ext>
                </a:extLst>
              </p:cNvPr>
              <p:cNvSpPr txBox="1"/>
              <p:nvPr/>
            </p:nvSpPr>
            <p:spPr>
              <a:xfrm>
                <a:off x="2791132" y="1910617"/>
                <a:ext cx="2878898" cy="326840"/>
              </a:xfrm>
              <a:prstGeom prst="rect">
                <a:avLst/>
              </a:prstGeom>
              <a:noFill/>
            </p:spPr>
            <p:txBody>
              <a:bodyPr wrap="non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Look Your Best All Day</a:t>
                </a:r>
              </a:p>
            </p:txBody>
          </p:sp>
        </p:grpSp>
        <p:grpSp>
          <p:nvGrpSpPr>
            <p:cNvPr id="9" name="Group 7">
              <a:extLst>
                <a:ext uri="{FF2B5EF4-FFF2-40B4-BE49-F238E27FC236}">
                  <a16:creationId xmlns:a16="http://schemas.microsoft.com/office/drawing/2014/main" id="{69C6C1A4-8124-4341-9A9B-542E5D1FD2F2}"/>
                </a:ext>
              </a:extLst>
            </p:cNvPr>
            <p:cNvGrpSpPr/>
            <p:nvPr/>
          </p:nvGrpSpPr>
          <p:grpSpPr>
            <a:xfrm>
              <a:off x="2701106" y="2637246"/>
              <a:ext cx="2029783" cy="726119"/>
              <a:chOff x="3104267" y="2023637"/>
              <a:chExt cx="2029783" cy="726119"/>
            </a:xfrm>
          </p:grpSpPr>
          <p:cxnSp>
            <p:nvCxnSpPr>
              <p:cNvPr id="36" name="Straight Arrow Connector 34">
                <a:extLst>
                  <a:ext uri="{FF2B5EF4-FFF2-40B4-BE49-F238E27FC236}">
                    <a16:creationId xmlns:a16="http://schemas.microsoft.com/office/drawing/2014/main" id="{E715F872-FC7A-0B4A-A875-2AE01E0F04A8}"/>
                  </a:ext>
                </a:extLst>
              </p:cNvPr>
              <p:cNvCxnSpPr/>
              <p:nvPr/>
            </p:nvCxnSpPr>
            <p:spPr>
              <a:xfrm flipH="1">
                <a:off x="3104267" y="2023637"/>
                <a:ext cx="2012668" cy="726119"/>
              </a:xfrm>
              <a:prstGeom prst="straightConnector1">
                <a:avLst/>
              </a:prstGeom>
              <a:ln w="28575" cmpd="sng">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Rectangle 35">
                <a:extLst>
                  <a:ext uri="{FF2B5EF4-FFF2-40B4-BE49-F238E27FC236}">
                    <a16:creationId xmlns:a16="http://schemas.microsoft.com/office/drawing/2014/main" id="{C6415D46-392C-E04A-92BB-15CC9224D020}"/>
                  </a:ext>
                </a:extLst>
              </p:cNvPr>
              <p:cNvSpPr/>
              <p:nvPr/>
            </p:nvSpPr>
            <p:spPr>
              <a:xfrm rot="20406707">
                <a:off x="3373842" y="2095551"/>
                <a:ext cx="1760208" cy="171216"/>
              </a:xfrm>
              <a:prstGeom prst="rect">
                <a:avLst/>
              </a:prstGeom>
              <a:noFill/>
              <a:ln w="28575" cmpd="sng">
                <a:noFill/>
                <a:prstDash val="dash"/>
              </a:ln>
            </p:spPr>
            <p:txBody>
              <a:bodyPr wrap="square" lIns="0" tIns="0" rIns="0" bIns="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panose="020B0603020204020204" pitchFamily="34" charset="0"/>
                  </a:rPr>
                  <a:t>展示广告图片</a:t>
                </a:r>
                <a:endPar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panose="020B0603020204020204" pitchFamily="34" charset="0"/>
                </a:endParaRPr>
              </a:p>
            </p:txBody>
          </p:sp>
        </p:grpSp>
        <p:sp>
          <p:nvSpPr>
            <p:cNvPr id="10" name="Rectangle 8">
              <a:extLst>
                <a:ext uri="{FF2B5EF4-FFF2-40B4-BE49-F238E27FC236}">
                  <a16:creationId xmlns:a16="http://schemas.microsoft.com/office/drawing/2014/main" id="{7E015ADF-F2D1-3146-B0FA-3D61A6747568}"/>
                </a:ext>
              </a:extLst>
            </p:cNvPr>
            <p:cNvSpPr/>
            <p:nvPr/>
          </p:nvSpPr>
          <p:spPr>
            <a:xfrm>
              <a:off x="4731204" y="1660680"/>
              <a:ext cx="875235" cy="154094"/>
            </a:xfrm>
            <a:prstGeom prst="rect">
              <a:avLst/>
            </a:prstGeom>
          </p:spPr>
          <p:txBody>
            <a:bodyPr wrap="square" lIns="0" tIns="0" rIns="0" bIns="0">
              <a:spAutoFit/>
            </a:body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panose="020B0603020204020204" pitchFamily="34" charset="0"/>
                </a:rPr>
                <a:t>应用</a:t>
              </a:r>
              <a:endPar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panose="020B0603020204020204" pitchFamily="34" charset="0"/>
              </a:endParaRPr>
            </a:p>
          </p:txBody>
        </p:sp>
        <p:sp>
          <p:nvSpPr>
            <p:cNvPr id="11" name="TextBox 399">
              <a:extLst>
                <a:ext uri="{FF2B5EF4-FFF2-40B4-BE49-F238E27FC236}">
                  <a16:creationId xmlns:a16="http://schemas.microsoft.com/office/drawing/2014/main" id="{4C0A352D-5898-B249-886D-FE4D459BC8AF}"/>
                </a:ext>
              </a:extLst>
            </p:cNvPr>
            <p:cNvSpPr txBox="1"/>
            <p:nvPr/>
          </p:nvSpPr>
          <p:spPr>
            <a:xfrm>
              <a:off x="7372697" y="4299647"/>
              <a:ext cx="1020442" cy="330257"/>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a:t>
              </a:r>
              <a:br>
                <a:rPr kumimoji="0" lang="en-US" sz="12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2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REDSHIFT</a:t>
              </a:r>
            </a:p>
          </p:txBody>
        </p:sp>
        <p:sp>
          <p:nvSpPr>
            <p:cNvPr id="12" name="TextBox 10">
              <a:extLst>
                <a:ext uri="{FF2B5EF4-FFF2-40B4-BE49-F238E27FC236}">
                  <a16:creationId xmlns:a16="http://schemas.microsoft.com/office/drawing/2014/main" id="{AEA32966-3542-2A40-8D45-4361DAD24391}"/>
                </a:ext>
              </a:extLst>
            </p:cNvPr>
            <p:cNvSpPr txBox="1"/>
            <p:nvPr/>
          </p:nvSpPr>
          <p:spPr>
            <a:xfrm>
              <a:off x="5462209" y="4307769"/>
              <a:ext cx="982430" cy="396755"/>
            </a:xfrm>
            <a:prstGeom prst="rect">
              <a:avLst/>
            </a:prstGeom>
            <a:noFill/>
          </p:spPr>
          <p:txBody>
            <a:bodyPr wrap="square" lIns="0" tIns="0" rIns="0" bIns="0" rtlCol="0" anchor="t">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a:t>
              </a:r>
              <a:br>
                <a:rPr kumimoji="0" lang="en-US" sz="12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2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DYNAMODB</a:t>
              </a:r>
              <a:endParaRPr kumimoji="0" lang="en-US" sz="2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1">
              <a:extLst>
                <a:ext uri="{FF2B5EF4-FFF2-40B4-BE49-F238E27FC236}">
                  <a16:creationId xmlns:a16="http://schemas.microsoft.com/office/drawing/2014/main" id="{F76DF216-FE51-644F-A7D1-C3B821150147}"/>
                </a:ext>
              </a:extLst>
            </p:cNvPr>
            <p:cNvSpPr txBox="1"/>
            <p:nvPr/>
          </p:nvSpPr>
          <p:spPr>
            <a:xfrm>
              <a:off x="3878720" y="4424320"/>
              <a:ext cx="1040739" cy="199813"/>
            </a:xfrm>
            <a:prstGeom prst="rect">
              <a:avLst/>
            </a:prstGeom>
            <a:noFill/>
          </p:spPr>
          <p:txBody>
            <a:bodyPr wrap="square" lIns="0" tIns="0" rIns="0" bIns="0" rtlCol="0" anchor="t">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S3</a:t>
              </a:r>
              <a:endParaRPr kumimoji="0" lang="en-US" sz="2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4" name="Straight Arrow Connector 12">
              <a:extLst>
                <a:ext uri="{FF2B5EF4-FFF2-40B4-BE49-F238E27FC236}">
                  <a16:creationId xmlns:a16="http://schemas.microsoft.com/office/drawing/2014/main" id="{DC0DF02F-2AF8-1F43-87C4-5B0FEDAB9955}"/>
                </a:ext>
              </a:extLst>
            </p:cNvPr>
            <p:cNvCxnSpPr/>
            <p:nvPr/>
          </p:nvCxnSpPr>
          <p:spPr>
            <a:xfrm>
              <a:off x="6495580" y="3703697"/>
              <a:ext cx="996168" cy="8070"/>
            </a:xfrm>
            <a:prstGeom prst="straightConnector1">
              <a:avLst/>
            </a:prstGeom>
            <a:ln w="28575" cmpd="sng">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Rectangle 13">
              <a:extLst>
                <a:ext uri="{FF2B5EF4-FFF2-40B4-BE49-F238E27FC236}">
                  <a16:creationId xmlns:a16="http://schemas.microsoft.com/office/drawing/2014/main" id="{F6C2BED0-0743-AE40-8459-D15EB59ED5E9}"/>
                </a:ext>
              </a:extLst>
            </p:cNvPr>
            <p:cNvSpPr/>
            <p:nvPr/>
          </p:nvSpPr>
          <p:spPr>
            <a:xfrm>
              <a:off x="6637444" y="3388346"/>
              <a:ext cx="782948" cy="239701"/>
            </a:xfrm>
            <a:prstGeom prst="rect">
              <a:avLst/>
            </a:prstGeom>
          </p:spPr>
          <p:txBody>
            <a:bodyPr wrap="none">
              <a:spAutoFit/>
            </a:body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panose="020B0603020204020204" pitchFamily="34" charset="0"/>
                </a:rPr>
                <a:t>日志记录</a:t>
              </a:r>
              <a:endPar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panose="020B0603020204020204" pitchFamily="34" charset="0"/>
              </a:endParaRPr>
            </a:p>
          </p:txBody>
        </p:sp>
        <p:sp>
          <p:nvSpPr>
            <p:cNvPr id="16" name="Arc 14">
              <a:extLst>
                <a:ext uri="{FF2B5EF4-FFF2-40B4-BE49-F238E27FC236}">
                  <a16:creationId xmlns:a16="http://schemas.microsoft.com/office/drawing/2014/main" id="{D1FD3668-AED0-8148-9818-8D4ECB1F1693}"/>
                </a:ext>
              </a:extLst>
            </p:cNvPr>
            <p:cNvSpPr/>
            <p:nvPr/>
          </p:nvSpPr>
          <p:spPr>
            <a:xfrm rot="15376809" flipH="1">
              <a:off x="6861128" y="2471691"/>
              <a:ext cx="953277" cy="2054627"/>
            </a:xfrm>
            <a:prstGeom prst="arc">
              <a:avLst>
                <a:gd name="adj1" fmla="val 16856666"/>
                <a:gd name="adj2" fmla="val 0"/>
              </a:avLst>
            </a:prstGeom>
            <a:ln w="19050">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7" name="Rectangle 15">
              <a:extLst>
                <a:ext uri="{FF2B5EF4-FFF2-40B4-BE49-F238E27FC236}">
                  <a16:creationId xmlns:a16="http://schemas.microsoft.com/office/drawing/2014/main" id="{5C58E2DC-B57F-104A-96EE-C9C82C4025FE}"/>
                </a:ext>
              </a:extLst>
            </p:cNvPr>
            <p:cNvSpPr/>
            <p:nvPr/>
          </p:nvSpPr>
          <p:spPr>
            <a:xfrm>
              <a:off x="6408503" y="4069982"/>
              <a:ext cx="1194301" cy="256823"/>
            </a:xfrm>
            <a:prstGeom prst="rect">
              <a:avLst/>
            </a:prstGeom>
          </p:spPr>
          <p:txBody>
            <a:bodyPr wrap="square">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 </a:t>
              </a: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panose="020B0603020204020204" pitchFamily="34" charset="0"/>
                </a:rPr>
                <a:t>更新统计属性</a:t>
              </a:r>
              <a:endPar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panose="020B0603020204020204" pitchFamily="34" charset="0"/>
              </a:endParaRPr>
            </a:p>
          </p:txBody>
        </p:sp>
        <p:cxnSp>
          <p:nvCxnSpPr>
            <p:cNvPr id="18" name="Straight Arrow Connector 16">
              <a:extLst>
                <a:ext uri="{FF2B5EF4-FFF2-40B4-BE49-F238E27FC236}">
                  <a16:creationId xmlns:a16="http://schemas.microsoft.com/office/drawing/2014/main" id="{B554BD43-4F49-8442-83E7-F545C9EEE97F}"/>
                </a:ext>
              </a:extLst>
            </p:cNvPr>
            <p:cNvCxnSpPr/>
            <p:nvPr/>
          </p:nvCxnSpPr>
          <p:spPr>
            <a:xfrm flipV="1">
              <a:off x="4524999" y="2801301"/>
              <a:ext cx="555174" cy="608914"/>
            </a:xfrm>
            <a:prstGeom prst="straightConnector1">
              <a:avLst/>
            </a:prstGeom>
            <a:ln w="28575" cmpd="sng">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7">
              <a:extLst>
                <a:ext uri="{FF2B5EF4-FFF2-40B4-BE49-F238E27FC236}">
                  <a16:creationId xmlns:a16="http://schemas.microsoft.com/office/drawing/2014/main" id="{8BBE6DD3-DBE0-C640-AA0F-39519642AD19}"/>
                </a:ext>
              </a:extLst>
            </p:cNvPr>
            <p:cNvSpPr/>
            <p:nvPr/>
          </p:nvSpPr>
          <p:spPr>
            <a:xfrm>
              <a:off x="3857049" y="3410215"/>
              <a:ext cx="1084082" cy="256823"/>
            </a:xfrm>
            <a:prstGeom prst="rect">
              <a:avLst/>
            </a:prstGeom>
          </p:spPr>
          <p:txBody>
            <a:bodyPr wrap="none">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panose="020B0603020204020204" pitchFamily="34" charset="0"/>
                </a:rPr>
                <a:t>获取广告图片</a:t>
              </a:r>
              <a:endPar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panose="020B0603020204020204" pitchFamily="34" charset="0"/>
              </a:endParaRPr>
            </a:p>
          </p:txBody>
        </p:sp>
        <p:pic>
          <p:nvPicPr>
            <p:cNvPr id="20" name="Picture 18">
              <a:extLst>
                <a:ext uri="{FF2B5EF4-FFF2-40B4-BE49-F238E27FC236}">
                  <a16:creationId xmlns:a16="http://schemas.microsoft.com/office/drawing/2014/main" id="{C5273754-0EF9-A447-BCD9-F1C2858730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232" y="1617249"/>
              <a:ext cx="2020824" cy="1504555"/>
            </a:xfrm>
            <a:prstGeom prst="rect">
              <a:avLst/>
            </a:prstGeom>
            <a:effectLst/>
          </p:spPr>
        </p:pic>
        <p:sp>
          <p:nvSpPr>
            <p:cNvPr id="21" name="TextBox 19">
              <a:extLst>
                <a:ext uri="{FF2B5EF4-FFF2-40B4-BE49-F238E27FC236}">
                  <a16:creationId xmlns:a16="http://schemas.microsoft.com/office/drawing/2014/main" id="{5699063C-AA78-C141-AB53-B4E12008061A}"/>
                </a:ext>
              </a:extLst>
            </p:cNvPr>
            <p:cNvSpPr txBox="1"/>
            <p:nvPr/>
          </p:nvSpPr>
          <p:spPr>
            <a:xfrm>
              <a:off x="2716214" y="1826043"/>
              <a:ext cx="1982453" cy="239701"/>
            </a:xfrm>
            <a:prstGeom prst="rect">
              <a:avLst/>
            </a:prstGeom>
            <a:noFill/>
          </p:spPr>
          <p:txBody>
            <a:bodyPr wrap="square" rtlCol="0">
              <a:spAutoFit/>
            </a:body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panose="020B0603020204020204" pitchFamily="34" charset="0"/>
                </a:rPr>
                <a:t>收集分析人脸图片</a:t>
              </a:r>
              <a:endPar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panose="020B0603020204020204" pitchFamily="34" charset="0"/>
              </a:endParaRPr>
            </a:p>
          </p:txBody>
        </p:sp>
        <p:pic>
          <p:nvPicPr>
            <p:cNvPr id="22" name="Picture 20">
              <a:extLst>
                <a:ext uri="{FF2B5EF4-FFF2-40B4-BE49-F238E27FC236}">
                  <a16:creationId xmlns:a16="http://schemas.microsoft.com/office/drawing/2014/main" id="{59751980-A6F8-504F-955E-E1167FF15214}"/>
                </a:ext>
              </a:extLst>
            </p:cNvPr>
            <p:cNvPicPr>
              <a:picLocks noChangeAspect="1"/>
            </p:cNvPicPr>
            <p:nvPr/>
          </p:nvPicPr>
          <p:blipFill rotWithShape="1">
            <a:blip r:embed="rId3">
              <a:extLst>
                <a:ext uri="{28A0092B-C50C-407E-A947-70E740481C1C}">
                  <a14:useLocalDpi xmlns:a14="http://schemas.microsoft.com/office/drawing/2010/main" val="0"/>
                </a:ext>
              </a:extLst>
            </a:blip>
            <a:srcRect l="41689" t="26071" r="31304" b="37654"/>
            <a:stretch/>
          </p:blipFill>
          <p:spPr>
            <a:xfrm>
              <a:off x="6016309" y="1511282"/>
              <a:ext cx="509219" cy="509219"/>
            </a:xfrm>
            <a:prstGeom prst="rect">
              <a:avLst/>
            </a:prstGeom>
            <a:ln w="3175">
              <a:solidFill>
                <a:schemeClr val="bg1"/>
              </a:solidFill>
            </a:ln>
            <a:effectLst>
              <a:glow rad="63500">
                <a:schemeClr val="accent3">
                  <a:satMod val="175000"/>
                  <a:alpha val="40000"/>
                </a:schemeClr>
              </a:glow>
            </a:effectLst>
          </p:spPr>
        </p:pic>
        <p:grpSp>
          <p:nvGrpSpPr>
            <p:cNvPr id="23" name="Group 21">
              <a:extLst>
                <a:ext uri="{FF2B5EF4-FFF2-40B4-BE49-F238E27FC236}">
                  <a16:creationId xmlns:a16="http://schemas.microsoft.com/office/drawing/2014/main" id="{0B839C4C-8CE4-6A44-8F6E-45CAAB351015}"/>
                </a:ext>
              </a:extLst>
            </p:cNvPr>
            <p:cNvGrpSpPr/>
            <p:nvPr/>
          </p:nvGrpSpPr>
          <p:grpSpPr>
            <a:xfrm>
              <a:off x="2697744" y="2114606"/>
              <a:ext cx="4155256" cy="68829"/>
              <a:chOff x="3100905" y="1500998"/>
              <a:chExt cx="4155256" cy="68829"/>
            </a:xfrm>
          </p:grpSpPr>
          <p:cxnSp>
            <p:nvCxnSpPr>
              <p:cNvPr id="34" name="Straight Arrow Connector 32">
                <a:extLst>
                  <a:ext uri="{FF2B5EF4-FFF2-40B4-BE49-F238E27FC236}">
                    <a16:creationId xmlns:a16="http://schemas.microsoft.com/office/drawing/2014/main" id="{CD1D6752-20DA-4F4C-946D-191B3B47DEF4}"/>
                  </a:ext>
                </a:extLst>
              </p:cNvPr>
              <p:cNvCxnSpPr/>
              <p:nvPr/>
            </p:nvCxnSpPr>
            <p:spPr>
              <a:xfrm>
                <a:off x="3100905" y="1565557"/>
                <a:ext cx="2032818" cy="4270"/>
              </a:xfrm>
              <a:prstGeom prst="straightConnector1">
                <a:avLst/>
              </a:prstGeom>
              <a:ln w="28575" cmpd="sng">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3">
                <a:extLst>
                  <a:ext uri="{FF2B5EF4-FFF2-40B4-BE49-F238E27FC236}">
                    <a16:creationId xmlns:a16="http://schemas.microsoft.com/office/drawing/2014/main" id="{0913127F-E879-ED4C-9415-C2024A625EF1}"/>
                  </a:ext>
                </a:extLst>
              </p:cNvPr>
              <p:cNvCxnSpPr/>
              <p:nvPr/>
            </p:nvCxnSpPr>
            <p:spPr>
              <a:xfrm>
                <a:off x="6151296" y="1500998"/>
                <a:ext cx="1104865" cy="1"/>
              </a:xfrm>
              <a:prstGeom prst="straightConnector1">
                <a:avLst/>
              </a:prstGeom>
              <a:ln w="28575" cmpd="sng">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4" name="Rectangle 22">
              <a:extLst>
                <a:ext uri="{FF2B5EF4-FFF2-40B4-BE49-F238E27FC236}">
                  <a16:creationId xmlns:a16="http://schemas.microsoft.com/office/drawing/2014/main" id="{26770F6B-E8BC-9C4C-BCE5-78E3B662DB51}"/>
                </a:ext>
              </a:extLst>
            </p:cNvPr>
            <p:cNvSpPr/>
            <p:nvPr/>
          </p:nvSpPr>
          <p:spPr>
            <a:xfrm>
              <a:off x="7769599" y="1868895"/>
              <a:ext cx="1110776" cy="513647"/>
            </a:xfrm>
            <a:prstGeom prst="rect">
              <a:avLst/>
            </a:prstGeom>
            <a:noFill/>
            <a:effectLst>
              <a:softEdge rad="31750"/>
            </a:effectLst>
          </p:spPr>
          <p:txBody>
            <a:bodyPr wrap="square" lIns="0" tIns="0" rIns="0" bIns="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a:t>
              </a:r>
            </a:p>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REKOGNITION</a:t>
              </a:r>
            </a:p>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DetectFaces</a:t>
              </a:r>
              <a:endParaRPr kumimoji="0" lang="en-US" sz="12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5" name="Straight Arrow Connector 23">
              <a:extLst>
                <a:ext uri="{FF2B5EF4-FFF2-40B4-BE49-F238E27FC236}">
                  <a16:creationId xmlns:a16="http://schemas.microsoft.com/office/drawing/2014/main" id="{81A31352-2189-4049-AE34-560643F964A8}"/>
                </a:ext>
              </a:extLst>
            </p:cNvPr>
            <p:cNvCxnSpPr/>
            <p:nvPr/>
          </p:nvCxnSpPr>
          <p:spPr>
            <a:xfrm>
              <a:off x="5748134" y="2251930"/>
              <a:ext cx="1104865" cy="3485"/>
            </a:xfrm>
            <a:prstGeom prst="straightConnector1">
              <a:avLst/>
            </a:prstGeom>
            <a:ln w="28575" cmpd="sng">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6" name="Group 24">
              <a:extLst>
                <a:ext uri="{FF2B5EF4-FFF2-40B4-BE49-F238E27FC236}">
                  <a16:creationId xmlns:a16="http://schemas.microsoft.com/office/drawing/2014/main" id="{BF2CA3E9-BC7F-BD4D-9E83-7F17672659DE}"/>
                </a:ext>
              </a:extLst>
            </p:cNvPr>
            <p:cNvGrpSpPr/>
            <p:nvPr/>
          </p:nvGrpSpPr>
          <p:grpSpPr>
            <a:xfrm flipH="1">
              <a:off x="5353774" y="2635696"/>
              <a:ext cx="641894" cy="922864"/>
              <a:chOff x="3104267" y="1943961"/>
              <a:chExt cx="2012668" cy="805795"/>
            </a:xfrm>
          </p:grpSpPr>
          <p:cxnSp>
            <p:nvCxnSpPr>
              <p:cNvPr id="32" name="Straight Arrow Connector 30">
                <a:extLst>
                  <a:ext uri="{FF2B5EF4-FFF2-40B4-BE49-F238E27FC236}">
                    <a16:creationId xmlns:a16="http://schemas.microsoft.com/office/drawing/2014/main" id="{EF16116B-FDE3-1447-B1C5-90EF7255C5FB}"/>
                  </a:ext>
                </a:extLst>
              </p:cNvPr>
              <p:cNvCxnSpPr/>
              <p:nvPr/>
            </p:nvCxnSpPr>
            <p:spPr>
              <a:xfrm flipH="1">
                <a:off x="3104267" y="2023637"/>
                <a:ext cx="2012668" cy="726119"/>
              </a:xfrm>
              <a:prstGeom prst="straightConnector1">
                <a:avLst/>
              </a:prstGeom>
              <a:ln w="28575" cmpd="sng">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1">
                <a:extLst>
                  <a:ext uri="{FF2B5EF4-FFF2-40B4-BE49-F238E27FC236}">
                    <a16:creationId xmlns:a16="http://schemas.microsoft.com/office/drawing/2014/main" id="{C80D974E-FA41-DC4B-AD9E-482D75BEC2E9}"/>
                  </a:ext>
                </a:extLst>
              </p:cNvPr>
              <p:cNvSpPr/>
              <p:nvPr/>
            </p:nvSpPr>
            <p:spPr>
              <a:xfrm rot="18798094">
                <a:off x="3127300" y="2046380"/>
                <a:ext cx="771363" cy="566526"/>
              </a:xfrm>
              <a:prstGeom prst="rect">
                <a:avLst/>
              </a:prstGeom>
              <a:noFill/>
              <a:ln w="28575" cmpd="sng">
                <a:noFill/>
                <a:prstDash val="dash"/>
              </a:ln>
            </p:spPr>
            <p:txBody>
              <a:bodyPr wrap="square" lIns="0" tIns="0" rIns="0" bIns="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panose="020B0603020204020204" pitchFamily="34" charset="0"/>
                  </a:rPr>
                  <a:t>存储元数据</a:t>
                </a:r>
                <a:endParaRPr kumimoji="0" lang="en-US" sz="12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panose="020B0603020204020204" pitchFamily="34" charset="0"/>
                </a:endParaRPr>
              </a:p>
            </p:txBody>
          </p:sp>
        </p:grpSp>
        <p:pic>
          <p:nvPicPr>
            <p:cNvPr id="27" name="Picture 25" descr="7-01.png">
              <a:extLst>
                <a:ext uri="{FF2B5EF4-FFF2-40B4-BE49-F238E27FC236}">
                  <a16:creationId xmlns:a16="http://schemas.microsoft.com/office/drawing/2014/main" id="{7495130E-0108-4846-93D7-666AC3BB6C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6439" y="3605689"/>
              <a:ext cx="693971" cy="704731"/>
            </a:xfrm>
            <a:prstGeom prst="rect">
              <a:avLst/>
            </a:prstGeom>
          </p:spPr>
        </p:pic>
        <p:pic>
          <p:nvPicPr>
            <p:cNvPr id="28" name="Picture 26" descr="icons-04.png">
              <a:extLst>
                <a:ext uri="{FF2B5EF4-FFF2-40B4-BE49-F238E27FC236}">
                  <a16:creationId xmlns:a16="http://schemas.microsoft.com/office/drawing/2014/main" id="{638CD1A6-FCBA-D24E-99F1-E160C84447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9054" y="3467573"/>
              <a:ext cx="768679" cy="780597"/>
            </a:xfrm>
            <a:prstGeom prst="rect">
              <a:avLst/>
            </a:prstGeom>
          </p:spPr>
        </p:pic>
        <p:pic>
          <p:nvPicPr>
            <p:cNvPr id="29" name="Picture 27" descr="3-01.png">
              <a:extLst>
                <a:ext uri="{FF2B5EF4-FFF2-40B4-BE49-F238E27FC236}">
                  <a16:creationId xmlns:a16="http://schemas.microsoft.com/office/drawing/2014/main" id="{774B4A01-D4CA-764F-944C-4362785440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62466" y="3667747"/>
              <a:ext cx="706423" cy="717375"/>
            </a:xfrm>
            <a:prstGeom prst="rect">
              <a:avLst/>
            </a:prstGeom>
          </p:spPr>
        </p:pic>
        <p:pic>
          <p:nvPicPr>
            <p:cNvPr id="30" name="Picture 28" descr="face-05.png">
              <a:extLst>
                <a:ext uri="{FF2B5EF4-FFF2-40B4-BE49-F238E27FC236}">
                  <a16:creationId xmlns:a16="http://schemas.microsoft.com/office/drawing/2014/main" id="{A8891BD6-F78A-0447-8BA3-4BDCB0081D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5925" y="1743033"/>
              <a:ext cx="763674" cy="748829"/>
            </a:xfrm>
            <a:prstGeom prst="rect">
              <a:avLst/>
            </a:prstGeom>
          </p:spPr>
        </p:pic>
        <p:pic>
          <p:nvPicPr>
            <p:cNvPr id="31" name="Picture 29" descr="Diagrams_Rekognition_PPT_Sentiment-Analysis-.png">
              <a:extLst>
                <a:ext uri="{FF2B5EF4-FFF2-40B4-BE49-F238E27FC236}">
                  <a16:creationId xmlns:a16="http://schemas.microsoft.com/office/drawing/2014/main" id="{9F067C5F-0452-2143-884C-92800A594A71}"/>
                </a:ext>
              </a:extLst>
            </p:cNvPr>
            <p:cNvPicPr>
              <a:picLocks noChangeAspect="1"/>
            </p:cNvPicPr>
            <p:nvPr/>
          </p:nvPicPr>
          <p:blipFill rotWithShape="1">
            <a:blip r:embed="rId8">
              <a:extLst>
                <a:ext uri="{28A0092B-C50C-407E-A947-70E740481C1C}">
                  <a14:useLocalDpi xmlns:a14="http://schemas.microsoft.com/office/drawing/2010/main" val="0"/>
                </a:ext>
              </a:extLst>
            </a:blip>
            <a:srcRect l="48476" t="18726" r="42264" b="64591"/>
            <a:stretch/>
          </p:blipFill>
          <p:spPr>
            <a:xfrm>
              <a:off x="4743986" y="1904886"/>
              <a:ext cx="846695" cy="610061"/>
            </a:xfrm>
            <a:prstGeom prst="rect">
              <a:avLst/>
            </a:prstGeom>
          </p:spPr>
        </p:pic>
      </p:grpSp>
      <p:sp>
        <p:nvSpPr>
          <p:cNvPr id="42" name="Title 1">
            <a:extLst>
              <a:ext uri="{FF2B5EF4-FFF2-40B4-BE49-F238E27FC236}">
                <a16:creationId xmlns:a16="http://schemas.microsoft.com/office/drawing/2014/main" id="{C1DF99E3-7A6E-914E-A580-81B3B33BE3C8}"/>
              </a:ext>
            </a:extLst>
          </p:cNvPr>
          <p:cNvSpPr>
            <a:spLocks noGrp="1"/>
          </p:cNvSpPr>
          <p:nvPr>
            <p:ph type="title"/>
          </p:nvPr>
        </p:nvSpPr>
        <p:spPr>
          <a:xfrm>
            <a:off x="336789" y="114937"/>
            <a:ext cx="8205304" cy="545741"/>
          </a:xfrm>
        </p:spPr>
        <p:txBody>
          <a:bodyPr/>
          <a:lstStyle/>
          <a:p>
            <a:r>
              <a:rPr lang="en-US" dirty="0"/>
              <a:t>Amazon</a:t>
            </a:r>
            <a:r>
              <a:rPr lang="zh-CN" altLang="en-US" dirty="0"/>
              <a:t> </a:t>
            </a:r>
            <a:r>
              <a:rPr lang="en-US" altLang="zh-CN" dirty="0"/>
              <a:t>Rekognition</a:t>
            </a:r>
            <a:r>
              <a:rPr lang="zh-CN" altLang="en-US" dirty="0"/>
              <a:t> </a:t>
            </a:r>
            <a:r>
              <a:rPr lang="en-US" altLang="zh-CN" dirty="0"/>
              <a:t>Image</a:t>
            </a:r>
            <a:endParaRPr lang="en-US" dirty="0"/>
          </a:p>
        </p:txBody>
      </p:sp>
    </p:spTree>
    <p:extLst>
      <p:ext uri="{BB962C8B-B14F-4D97-AF65-F5344CB8AC3E}">
        <p14:creationId xmlns:p14="http://schemas.microsoft.com/office/powerpoint/2010/main" val="2467904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CD603-4296-3D40-A9DA-4989BF6E0E51}"/>
              </a:ext>
            </a:extLst>
          </p:cNvPr>
          <p:cNvSpPr>
            <a:spLocks noGrp="1"/>
          </p:cNvSpPr>
          <p:nvPr>
            <p:ph type="title"/>
          </p:nvPr>
        </p:nvSpPr>
        <p:spPr/>
        <p:txBody>
          <a:bodyPr/>
          <a:lstStyle/>
          <a:p>
            <a:r>
              <a:rPr lang="en-US" dirty="0">
                <a:solidFill>
                  <a:schemeClr val="bg1"/>
                </a:solidFill>
              </a:rPr>
              <a:t>Amazon</a:t>
            </a:r>
            <a:r>
              <a:rPr lang="zh-CN" altLang="en-US" dirty="0">
                <a:solidFill>
                  <a:schemeClr val="bg1"/>
                </a:solidFill>
              </a:rPr>
              <a:t> </a:t>
            </a:r>
            <a:r>
              <a:rPr lang="en-US" altLang="zh-CN" dirty="0">
                <a:solidFill>
                  <a:schemeClr val="bg1"/>
                </a:solidFill>
              </a:rPr>
              <a:t>Rekognition</a:t>
            </a:r>
            <a:r>
              <a:rPr lang="zh-CN" altLang="en-US" dirty="0">
                <a:solidFill>
                  <a:schemeClr val="bg1"/>
                </a:solidFill>
              </a:rPr>
              <a:t> </a:t>
            </a:r>
            <a:r>
              <a:rPr lang="en-US" altLang="zh-CN" dirty="0">
                <a:solidFill>
                  <a:schemeClr val="bg1"/>
                </a:solidFill>
              </a:rPr>
              <a:t>Video</a:t>
            </a:r>
            <a:endParaRPr lang="en-US" dirty="0">
              <a:solidFill>
                <a:schemeClr val="bg1"/>
              </a:solidFill>
            </a:endParaRPr>
          </a:p>
        </p:txBody>
      </p:sp>
      <p:sp>
        <p:nvSpPr>
          <p:cNvPr id="4" name="Content Placeholder 2">
            <a:extLst>
              <a:ext uri="{FF2B5EF4-FFF2-40B4-BE49-F238E27FC236}">
                <a16:creationId xmlns:a16="http://schemas.microsoft.com/office/drawing/2014/main" id="{B55C479D-FD4B-7E42-97F5-C8FA0F09E0E2}"/>
              </a:ext>
            </a:extLst>
          </p:cNvPr>
          <p:cNvSpPr txBox="1">
            <a:spLocks/>
          </p:cNvSpPr>
          <p:nvPr/>
        </p:nvSpPr>
        <p:spPr>
          <a:xfrm>
            <a:off x="802806" y="1005576"/>
            <a:ext cx="7273269" cy="27550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ln>
                  <a:noFill/>
                </a:ln>
                <a:solidFill>
                  <a:schemeClr val="bg1"/>
                </a:solidFill>
                <a:latin typeface="Amazon Ember Light" panose="020B0603020204020204" pitchFamily="34" charset="0"/>
                <a:ea typeface="Amazon Ember Light" panose="020B0603020204020204" pitchFamily="34" charset="0"/>
                <a:cs typeface="Amazon Ember Light"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ln>
                  <a:noFill/>
                </a:ln>
                <a:solidFill>
                  <a:schemeClr val="bg1"/>
                </a:solidFill>
                <a:latin typeface="Amazon Ember Light" panose="020B0603020204020204" pitchFamily="34" charset="0"/>
                <a:ea typeface="Amazon Ember Light" panose="020B0603020204020204" pitchFamily="34" charset="0"/>
                <a:cs typeface="Amazon Ember Light" panose="020B06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ln>
                  <a:noFill/>
                </a:ln>
                <a:solidFill>
                  <a:schemeClr val="bg1"/>
                </a:solidFill>
                <a:latin typeface="Amazon Ember Light" panose="020B0603020204020204" pitchFamily="34" charset="0"/>
                <a:ea typeface="Amazon Ember Light" panose="020B0603020204020204" pitchFamily="34" charset="0"/>
                <a:cs typeface="Amazon Ember Light" panose="020B06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ln>
                  <a:noFill/>
                </a:ln>
                <a:solidFill>
                  <a:schemeClr val="bg1"/>
                </a:solidFill>
                <a:latin typeface="Amazon Ember Light" panose="020B0603020204020204" pitchFamily="34" charset="0"/>
                <a:ea typeface="Amazon Ember Light" panose="020B0603020204020204" pitchFamily="34" charset="0"/>
                <a:cs typeface="Amazon Ember Light" panose="020B06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ln>
                  <a:noFill/>
                </a:ln>
                <a:solidFill>
                  <a:schemeClr val="bg1"/>
                </a:solidFill>
                <a:latin typeface="Amazon Ember Light" panose="020B0603020204020204" pitchFamily="34" charset="0"/>
                <a:ea typeface="Amazon Ember Light" panose="020B0603020204020204" pitchFamily="34" charset="0"/>
                <a:cs typeface="Amazon Ember Light" panose="020B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457189"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Light" panose="020B0603020204020204" pitchFamily="34" charset="0"/>
              </a:rPr>
              <a:t>采用深度学习技术的完全托管式视频识别分析服务</a:t>
            </a:r>
            <a:endParaRPr kumimoji="0" lang="en-US" altLang="zh-CN" sz="20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Light" panose="020B0603020204020204" pitchFamily="34" charset="0"/>
            </a:endParaRPr>
          </a:p>
        </p:txBody>
      </p:sp>
      <p:grpSp>
        <p:nvGrpSpPr>
          <p:cNvPr id="5" name="Group 4">
            <a:extLst>
              <a:ext uri="{FF2B5EF4-FFF2-40B4-BE49-F238E27FC236}">
                <a16:creationId xmlns:a16="http://schemas.microsoft.com/office/drawing/2014/main" id="{18C21461-893B-3441-BB4E-1BCEE5F80E1A}"/>
              </a:ext>
            </a:extLst>
          </p:cNvPr>
          <p:cNvGrpSpPr/>
          <p:nvPr/>
        </p:nvGrpSpPr>
        <p:grpSpPr>
          <a:xfrm>
            <a:off x="245534" y="1927343"/>
            <a:ext cx="8641001" cy="2067077"/>
            <a:chOff x="104792" y="2001918"/>
            <a:chExt cx="8985182" cy="2149411"/>
          </a:xfrm>
        </p:grpSpPr>
        <p:sp>
          <p:nvSpPr>
            <p:cNvPr id="6" name="TextBox 5">
              <a:extLst>
                <a:ext uri="{FF2B5EF4-FFF2-40B4-BE49-F238E27FC236}">
                  <a16:creationId xmlns:a16="http://schemas.microsoft.com/office/drawing/2014/main" id="{D49236DE-4766-8046-9689-AEF2DE8F2F61}"/>
                </a:ext>
              </a:extLst>
            </p:cNvPr>
            <p:cNvSpPr txBox="1"/>
            <p:nvPr/>
          </p:nvSpPr>
          <p:spPr>
            <a:xfrm>
              <a:off x="104792" y="3628109"/>
              <a:ext cx="1463040" cy="523220"/>
            </a:xfrm>
            <a:prstGeom prst="rect">
              <a:avLst/>
            </a:prstGeom>
            <a:noFill/>
          </p:spPr>
          <p:txBody>
            <a:bodyPr wrap="none" rtlCol="0">
              <a:no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charset="0"/>
                </a:rPr>
                <a:t>对象和场景</a:t>
              </a:r>
              <a:br>
                <a:rPr kumimoji="0" lang="en-US" altLang="zh-CN"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charset="0"/>
                </a:rPr>
              </a:br>
              <a:r>
                <a:rPr kumimoji="0" lang="zh-CN" altLang="en-US"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charset="0"/>
                </a:rPr>
                <a:t>检测</a:t>
              </a:r>
              <a:endParaRPr kumimoji="0" lang="en-US"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charset="0"/>
              </a:endParaRPr>
            </a:p>
          </p:txBody>
        </p:sp>
        <p:sp>
          <p:nvSpPr>
            <p:cNvPr id="7" name="TextBox 6">
              <a:extLst>
                <a:ext uri="{FF2B5EF4-FFF2-40B4-BE49-F238E27FC236}">
                  <a16:creationId xmlns:a16="http://schemas.microsoft.com/office/drawing/2014/main" id="{4BAE7D23-ED1C-6A42-9CF9-56C520292641}"/>
                </a:ext>
              </a:extLst>
            </p:cNvPr>
            <p:cNvSpPr txBox="1"/>
            <p:nvPr/>
          </p:nvSpPr>
          <p:spPr>
            <a:xfrm>
              <a:off x="1609220" y="3628109"/>
              <a:ext cx="1463040" cy="523220"/>
            </a:xfrm>
            <a:prstGeom prst="rect">
              <a:avLst/>
            </a:prstGeom>
            <a:noFill/>
          </p:spPr>
          <p:txBody>
            <a:bodyPr wrap="none" rtlCol="0">
              <a:no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charset="0"/>
                </a:rPr>
                <a:t>轨迹跟踪</a:t>
              </a:r>
              <a:endParaRPr kumimoji="0" lang="en-US"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charset="0"/>
              </a:endParaRPr>
            </a:p>
          </p:txBody>
        </p:sp>
        <p:sp>
          <p:nvSpPr>
            <p:cNvPr id="8" name="TextBox 7">
              <a:extLst>
                <a:ext uri="{FF2B5EF4-FFF2-40B4-BE49-F238E27FC236}">
                  <a16:creationId xmlns:a16="http://schemas.microsoft.com/office/drawing/2014/main" id="{A17519CB-F649-BE41-9953-FF76CB57F2B6}"/>
                </a:ext>
              </a:extLst>
            </p:cNvPr>
            <p:cNvSpPr txBox="1"/>
            <p:nvPr/>
          </p:nvSpPr>
          <p:spPr>
            <a:xfrm>
              <a:off x="3113648" y="3628109"/>
              <a:ext cx="1463040" cy="523220"/>
            </a:xfrm>
            <a:prstGeom prst="rect">
              <a:avLst/>
            </a:prstGeom>
            <a:noFill/>
          </p:spPr>
          <p:txBody>
            <a:bodyPr wrap="none" rtlCol="0">
              <a:no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charset="0"/>
                </a:rPr>
                <a:t>面部识别</a:t>
              </a:r>
              <a:endParaRPr kumimoji="0" lang="en-US"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charset="0"/>
              </a:endParaRPr>
            </a:p>
          </p:txBody>
        </p:sp>
        <p:sp>
          <p:nvSpPr>
            <p:cNvPr id="9" name="TextBox 8">
              <a:extLst>
                <a:ext uri="{FF2B5EF4-FFF2-40B4-BE49-F238E27FC236}">
                  <a16:creationId xmlns:a16="http://schemas.microsoft.com/office/drawing/2014/main" id="{3AD2892A-B949-3C4E-AD87-A8477B214D06}"/>
                </a:ext>
              </a:extLst>
            </p:cNvPr>
            <p:cNvSpPr txBox="1"/>
            <p:nvPr/>
          </p:nvSpPr>
          <p:spPr>
            <a:xfrm>
              <a:off x="4618076" y="3628109"/>
              <a:ext cx="1463040" cy="523219"/>
            </a:xfrm>
            <a:prstGeom prst="rect">
              <a:avLst/>
            </a:prstGeom>
            <a:noFill/>
          </p:spPr>
          <p:txBody>
            <a:bodyPr wrap="square" rtlCol="0">
              <a:no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charset="0"/>
                </a:rPr>
                <a:t>实时流分析</a:t>
              </a:r>
              <a:endParaRPr kumimoji="0" lang="en-US"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charset="0"/>
              </a:endParaRPr>
            </a:p>
          </p:txBody>
        </p:sp>
        <p:sp>
          <p:nvSpPr>
            <p:cNvPr id="10" name="TextBox 9">
              <a:extLst>
                <a:ext uri="{FF2B5EF4-FFF2-40B4-BE49-F238E27FC236}">
                  <a16:creationId xmlns:a16="http://schemas.microsoft.com/office/drawing/2014/main" id="{A417443C-7BDA-BF4D-82C2-25A3519DE3BF}"/>
                </a:ext>
              </a:extLst>
            </p:cNvPr>
            <p:cNvSpPr txBox="1"/>
            <p:nvPr/>
          </p:nvSpPr>
          <p:spPr>
            <a:xfrm>
              <a:off x="6122504" y="3628109"/>
              <a:ext cx="1463040" cy="523220"/>
            </a:xfrm>
            <a:prstGeom prst="rect">
              <a:avLst/>
            </a:prstGeom>
            <a:noFill/>
          </p:spPr>
          <p:txBody>
            <a:bodyPr wrap="square" rtlCol="0">
              <a:no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charset="0"/>
                </a:rPr>
                <a:t>不安全视频</a:t>
              </a:r>
              <a:br>
                <a:rPr kumimoji="0" lang="en-US" altLang="zh-CN"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charset="0"/>
                </a:rPr>
              </a:br>
              <a:r>
                <a:rPr kumimoji="0" lang="zh-CN" altLang="en-US"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charset="0"/>
                </a:rPr>
                <a:t>检测</a:t>
              </a:r>
              <a:endParaRPr kumimoji="0" lang="en-US"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charset="0"/>
              </a:endParaRPr>
            </a:p>
          </p:txBody>
        </p:sp>
        <p:sp>
          <p:nvSpPr>
            <p:cNvPr id="11" name="TextBox 10">
              <a:extLst>
                <a:ext uri="{FF2B5EF4-FFF2-40B4-BE49-F238E27FC236}">
                  <a16:creationId xmlns:a16="http://schemas.microsoft.com/office/drawing/2014/main" id="{B3B65154-EC22-254C-9DB3-8E1CACF58AF2}"/>
                </a:ext>
              </a:extLst>
            </p:cNvPr>
            <p:cNvSpPr txBox="1"/>
            <p:nvPr/>
          </p:nvSpPr>
          <p:spPr>
            <a:xfrm>
              <a:off x="7626934" y="3628109"/>
              <a:ext cx="1463040" cy="523220"/>
            </a:xfrm>
            <a:prstGeom prst="rect">
              <a:avLst/>
            </a:prstGeom>
            <a:noFill/>
          </p:spPr>
          <p:txBody>
            <a:bodyPr wrap="square" rtlCol="0">
              <a:no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charset="0"/>
                </a:rPr>
                <a:t>名人识别</a:t>
              </a:r>
              <a:endParaRPr kumimoji="0" lang="en-US"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mazon Ember" charset="0"/>
              </a:endParaRPr>
            </a:p>
          </p:txBody>
        </p:sp>
        <p:pic>
          <p:nvPicPr>
            <p:cNvPr id="12" name="Picture 11">
              <a:extLst>
                <a:ext uri="{FF2B5EF4-FFF2-40B4-BE49-F238E27FC236}">
                  <a16:creationId xmlns:a16="http://schemas.microsoft.com/office/drawing/2014/main" id="{2895F26D-EBB7-6447-BCBA-CB90C7344CB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674086" y="2001918"/>
              <a:ext cx="1368737" cy="1303558"/>
            </a:xfrm>
            <a:custGeom>
              <a:avLst/>
              <a:gdLst>
                <a:gd name="connsiteX0" fmla="*/ 684371 w 1368741"/>
                <a:gd name="connsiteY0" fmla="*/ 0 h 1303561"/>
                <a:gd name="connsiteX1" fmla="*/ 1368741 w 1368741"/>
                <a:gd name="connsiteY1" fmla="*/ 497916 h 1303561"/>
                <a:gd name="connsiteX2" fmla="*/ 1107334 w 1368741"/>
                <a:gd name="connsiteY2" fmla="*/ 1303561 h 1303561"/>
                <a:gd name="connsiteX3" fmla="*/ 261407 w 1368741"/>
                <a:gd name="connsiteY3" fmla="*/ 1303561 h 1303561"/>
                <a:gd name="connsiteX4" fmla="*/ 0 w 1368741"/>
                <a:gd name="connsiteY4" fmla="*/ 497916 h 1303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741" h="1303561">
                  <a:moveTo>
                    <a:pt x="684371" y="0"/>
                  </a:moveTo>
                  <a:lnTo>
                    <a:pt x="1368741" y="497916"/>
                  </a:lnTo>
                  <a:lnTo>
                    <a:pt x="1107334" y="1303561"/>
                  </a:lnTo>
                  <a:lnTo>
                    <a:pt x="261407" y="1303561"/>
                  </a:lnTo>
                  <a:lnTo>
                    <a:pt x="0" y="497916"/>
                  </a:lnTo>
                  <a:close/>
                </a:path>
              </a:pathLst>
            </a:custGeom>
            <a:solidFill>
              <a:srgbClr val="232323"/>
            </a:solidFill>
            <a:ln>
              <a:solidFill>
                <a:srgbClr val="FFFFFF"/>
              </a:solidFill>
            </a:ln>
            <a:effectLst/>
          </p:spPr>
        </p:pic>
        <p:pic>
          <p:nvPicPr>
            <p:cNvPr id="13" name="Picture 12">
              <a:extLst>
                <a:ext uri="{FF2B5EF4-FFF2-40B4-BE49-F238E27FC236}">
                  <a16:creationId xmlns:a16="http://schemas.microsoft.com/office/drawing/2014/main" id="{058B1CF7-E9CA-6B48-A1A6-3C30711945A7}"/>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6169656" y="2001918"/>
              <a:ext cx="1368737" cy="1303558"/>
            </a:xfrm>
            <a:custGeom>
              <a:avLst/>
              <a:gdLst>
                <a:gd name="connsiteX0" fmla="*/ 684371 w 1368741"/>
                <a:gd name="connsiteY0" fmla="*/ 0 h 1303561"/>
                <a:gd name="connsiteX1" fmla="*/ 1368741 w 1368741"/>
                <a:gd name="connsiteY1" fmla="*/ 497916 h 1303561"/>
                <a:gd name="connsiteX2" fmla="*/ 1107334 w 1368741"/>
                <a:gd name="connsiteY2" fmla="*/ 1303561 h 1303561"/>
                <a:gd name="connsiteX3" fmla="*/ 261407 w 1368741"/>
                <a:gd name="connsiteY3" fmla="*/ 1303561 h 1303561"/>
                <a:gd name="connsiteX4" fmla="*/ 0 w 1368741"/>
                <a:gd name="connsiteY4" fmla="*/ 497916 h 1303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741" h="1303561">
                  <a:moveTo>
                    <a:pt x="684371" y="0"/>
                  </a:moveTo>
                  <a:lnTo>
                    <a:pt x="1368741" y="497916"/>
                  </a:lnTo>
                  <a:lnTo>
                    <a:pt x="1107334" y="1303561"/>
                  </a:lnTo>
                  <a:lnTo>
                    <a:pt x="261407" y="1303561"/>
                  </a:lnTo>
                  <a:lnTo>
                    <a:pt x="0" y="497916"/>
                  </a:lnTo>
                  <a:close/>
                </a:path>
              </a:pathLst>
            </a:custGeom>
            <a:solidFill>
              <a:srgbClr val="232323"/>
            </a:solidFill>
            <a:ln>
              <a:solidFill>
                <a:srgbClr val="FFFFFF"/>
              </a:solidFill>
            </a:ln>
            <a:effectLst/>
          </p:spPr>
        </p:pic>
        <p:pic>
          <p:nvPicPr>
            <p:cNvPr id="14" name="Picture 13">
              <a:extLst>
                <a:ext uri="{FF2B5EF4-FFF2-40B4-BE49-F238E27FC236}">
                  <a16:creationId xmlns:a16="http://schemas.microsoft.com/office/drawing/2014/main" id="{67A00CF5-8DCC-414D-B7F7-9D358474F87B}"/>
                </a:ext>
              </a:extLst>
            </p:cNvPr>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4665228" y="2001918"/>
              <a:ext cx="1368737" cy="1303558"/>
            </a:xfrm>
            <a:custGeom>
              <a:avLst/>
              <a:gdLst>
                <a:gd name="connsiteX0" fmla="*/ 684371 w 1368741"/>
                <a:gd name="connsiteY0" fmla="*/ 0 h 1303561"/>
                <a:gd name="connsiteX1" fmla="*/ 1368741 w 1368741"/>
                <a:gd name="connsiteY1" fmla="*/ 497916 h 1303561"/>
                <a:gd name="connsiteX2" fmla="*/ 1107334 w 1368741"/>
                <a:gd name="connsiteY2" fmla="*/ 1303561 h 1303561"/>
                <a:gd name="connsiteX3" fmla="*/ 261407 w 1368741"/>
                <a:gd name="connsiteY3" fmla="*/ 1303561 h 1303561"/>
                <a:gd name="connsiteX4" fmla="*/ 0 w 1368741"/>
                <a:gd name="connsiteY4" fmla="*/ 497916 h 1303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741" h="1303561">
                  <a:moveTo>
                    <a:pt x="684371" y="0"/>
                  </a:moveTo>
                  <a:lnTo>
                    <a:pt x="1368741" y="497916"/>
                  </a:lnTo>
                  <a:lnTo>
                    <a:pt x="1107334" y="1303561"/>
                  </a:lnTo>
                  <a:lnTo>
                    <a:pt x="261407" y="1303561"/>
                  </a:lnTo>
                  <a:lnTo>
                    <a:pt x="0" y="497916"/>
                  </a:lnTo>
                  <a:close/>
                </a:path>
              </a:pathLst>
            </a:custGeom>
            <a:solidFill>
              <a:srgbClr val="232323"/>
            </a:solidFill>
            <a:ln>
              <a:solidFill>
                <a:srgbClr val="FFFFFF"/>
              </a:solidFill>
            </a:ln>
            <a:effectLst/>
          </p:spPr>
        </p:pic>
        <p:pic>
          <p:nvPicPr>
            <p:cNvPr id="15" name="Picture 14" descr="intro-img-03.png">
              <a:extLst>
                <a:ext uri="{FF2B5EF4-FFF2-40B4-BE49-F238E27FC236}">
                  <a16:creationId xmlns:a16="http://schemas.microsoft.com/office/drawing/2014/main" id="{D0536B49-A2C9-D14A-A9F3-F795203B9594}"/>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3160800" y="2001918"/>
              <a:ext cx="1368737" cy="1303558"/>
            </a:xfrm>
            <a:custGeom>
              <a:avLst/>
              <a:gdLst>
                <a:gd name="connsiteX0" fmla="*/ 684371 w 1368741"/>
                <a:gd name="connsiteY0" fmla="*/ 0 h 1303561"/>
                <a:gd name="connsiteX1" fmla="*/ 1368741 w 1368741"/>
                <a:gd name="connsiteY1" fmla="*/ 497916 h 1303561"/>
                <a:gd name="connsiteX2" fmla="*/ 1107334 w 1368741"/>
                <a:gd name="connsiteY2" fmla="*/ 1303561 h 1303561"/>
                <a:gd name="connsiteX3" fmla="*/ 261407 w 1368741"/>
                <a:gd name="connsiteY3" fmla="*/ 1303561 h 1303561"/>
                <a:gd name="connsiteX4" fmla="*/ 0 w 1368741"/>
                <a:gd name="connsiteY4" fmla="*/ 497916 h 1303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741" h="1303561">
                  <a:moveTo>
                    <a:pt x="684371" y="0"/>
                  </a:moveTo>
                  <a:lnTo>
                    <a:pt x="1368741" y="497916"/>
                  </a:lnTo>
                  <a:lnTo>
                    <a:pt x="1107334" y="1303561"/>
                  </a:lnTo>
                  <a:lnTo>
                    <a:pt x="261407" y="1303561"/>
                  </a:lnTo>
                  <a:lnTo>
                    <a:pt x="0" y="497916"/>
                  </a:lnTo>
                  <a:close/>
                </a:path>
              </a:pathLst>
            </a:custGeom>
            <a:solidFill>
              <a:srgbClr val="232323"/>
            </a:solidFill>
            <a:ln>
              <a:solidFill>
                <a:srgbClr val="FFFFFF"/>
              </a:solidFill>
            </a:ln>
            <a:effectLst/>
          </p:spPr>
        </p:pic>
        <p:pic>
          <p:nvPicPr>
            <p:cNvPr id="16" name="Picture 15">
              <a:extLst>
                <a:ext uri="{FF2B5EF4-FFF2-40B4-BE49-F238E27FC236}">
                  <a16:creationId xmlns:a16="http://schemas.microsoft.com/office/drawing/2014/main" id="{68D4B8DA-843D-D748-8F71-157E86F21727}"/>
                </a:ext>
              </a:extLst>
            </p:cNvPr>
            <p:cNvPicPr>
              <a:picLocks noChangeAspect="1"/>
            </p:cNvPicPr>
            <p:nvPr/>
          </p:nvPicPr>
          <p:blipFill>
            <a:blip r:embed="rId7" cstate="hqprint">
              <a:extLst>
                <a:ext uri="{28A0092B-C50C-407E-A947-70E740481C1C}">
                  <a14:useLocalDpi xmlns:a14="http://schemas.microsoft.com/office/drawing/2010/main"/>
                </a:ext>
              </a:extLst>
            </a:blip>
            <a:srcRect/>
            <a:stretch>
              <a:fillRect/>
            </a:stretch>
          </p:blipFill>
          <p:spPr>
            <a:xfrm>
              <a:off x="1656372" y="2001918"/>
              <a:ext cx="1368737" cy="1303558"/>
            </a:xfrm>
            <a:custGeom>
              <a:avLst/>
              <a:gdLst>
                <a:gd name="connsiteX0" fmla="*/ 684371 w 1368741"/>
                <a:gd name="connsiteY0" fmla="*/ 0 h 1303561"/>
                <a:gd name="connsiteX1" fmla="*/ 1368741 w 1368741"/>
                <a:gd name="connsiteY1" fmla="*/ 497916 h 1303561"/>
                <a:gd name="connsiteX2" fmla="*/ 1107334 w 1368741"/>
                <a:gd name="connsiteY2" fmla="*/ 1303561 h 1303561"/>
                <a:gd name="connsiteX3" fmla="*/ 261407 w 1368741"/>
                <a:gd name="connsiteY3" fmla="*/ 1303561 h 1303561"/>
                <a:gd name="connsiteX4" fmla="*/ 0 w 1368741"/>
                <a:gd name="connsiteY4" fmla="*/ 497916 h 1303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741" h="1303561">
                  <a:moveTo>
                    <a:pt x="684371" y="0"/>
                  </a:moveTo>
                  <a:lnTo>
                    <a:pt x="1368741" y="497916"/>
                  </a:lnTo>
                  <a:lnTo>
                    <a:pt x="1107334" y="1303561"/>
                  </a:lnTo>
                  <a:lnTo>
                    <a:pt x="261407" y="1303561"/>
                  </a:lnTo>
                  <a:lnTo>
                    <a:pt x="0" y="497916"/>
                  </a:lnTo>
                  <a:close/>
                </a:path>
              </a:pathLst>
            </a:custGeom>
            <a:solidFill>
              <a:srgbClr val="232323"/>
            </a:solidFill>
            <a:ln>
              <a:solidFill>
                <a:srgbClr val="FFFFFF"/>
              </a:solidFill>
            </a:ln>
            <a:effectLst/>
          </p:spPr>
        </p:pic>
        <p:pic>
          <p:nvPicPr>
            <p:cNvPr id="17" name="Picture 16" descr="intro-img-03.png">
              <a:extLst>
                <a:ext uri="{FF2B5EF4-FFF2-40B4-BE49-F238E27FC236}">
                  <a16:creationId xmlns:a16="http://schemas.microsoft.com/office/drawing/2014/main" id="{FA10B261-D462-6F45-994F-A447C1B52BD1}"/>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151944" y="2001918"/>
              <a:ext cx="1368737" cy="1303558"/>
            </a:xfrm>
            <a:custGeom>
              <a:avLst/>
              <a:gdLst>
                <a:gd name="connsiteX0" fmla="*/ 684371 w 1368741"/>
                <a:gd name="connsiteY0" fmla="*/ 0 h 1303561"/>
                <a:gd name="connsiteX1" fmla="*/ 1368741 w 1368741"/>
                <a:gd name="connsiteY1" fmla="*/ 497916 h 1303561"/>
                <a:gd name="connsiteX2" fmla="*/ 1107334 w 1368741"/>
                <a:gd name="connsiteY2" fmla="*/ 1303561 h 1303561"/>
                <a:gd name="connsiteX3" fmla="*/ 261407 w 1368741"/>
                <a:gd name="connsiteY3" fmla="*/ 1303561 h 1303561"/>
                <a:gd name="connsiteX4" fmla="*/ 0 w 1368741"/>
                <a:gd name="connsiteY4" fmla="*/ 497916 h 1303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741" h="1303561">
                  <a:moveTo>
                    <a:pt x="684371" y="0"/>
                  </a:moveTo>
                  <a:lnTo>
                    <a:pt x="1368741" y="497916"/>
                  </a:lnTo>
                  <a:lnTo>
                    <a:pt x="1107334" y="1303561"/>
                  </a:lnTo>
                  <a:lnTo>
                    <a:pt x="261407" y="1303561"/>
                  </a:lnTo>
                  <a:lnTo>
                    <a:pt x="0" y="497916"/>
                  </a:lnTo>
                  <a:close/>
                </a:path>
              </a:pathLst>
            </a:custGeom>
            <a:solidFill>
              <a:srgbClr val="232323"/>
            </a:solidFill>
            <a:ln>
              <a:solidFill>
                <a:srgbClr val="FFFFFF"/>
              </a:solidFill>
            </a:ln>
            <a:effectLst/>
          </p:spPr>
        </p:pic>
      </p:grpSp>
    </p:spTree>
    <p:extLst>
      <p:ext uri="{BB962C8B-B14F-4D97-AF65-F5344CB8AC3E}">
        <p14:creationId xmlns:p14="http://schemas.microsoft.com/office/powerpoint/2010/main" val="739881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0E237-3D34-1F45-8FDC-784C03CB7591}"/>
              </a:ext>
            </a:extLst>
          </p:cNvPr>
          <p:cNvSpPr>
            <a:spLocks noGrp="1"/>
          </p:cNvSpPr>
          <p:nvPr>
            <p:ph type="title"/>
          </p:nvPr>
        </p:nvSpPr>
        <p:spPr/>
        <p:txBody>
          <a:bodyPr/>
          <a:lstStyle/>
          <a:p>
            <a:r>
              <a:rPr lang="en-US" dirty="0"/>
              <a:t>Amazon Rekognition Custom Labels</a:t>
            </a:r>
          </a:p>
        </p:txBody>
      </p:sp>
      <p:grpSp>
        <p:nvGrpSpPr>
          <p:cNvPr id="3" name="Group 2">
            <a:extLst>
              <a:ext uri="{FF2B5EF4-FFF2-40B4-BE49-F238E27FC236}">
                <a16:creationId xmlns:a16="http://schemas.microsoft.com/office/drawing/2014/main" id="{B8739492-261A-6D4C-B94B-8CA17D0F88D5}"/>
              </a:ext>
            </a:extLst>
          </p:cNvPr>
          <p:cNvGrpSpPr/>
          <p:nvPr/>
        </p:nvGrpSpPr>
        <p:grpSpPr>
          <a:xfrm>
            <a:off x="6494956" y="2215711"/>
            <a:ext cx="969368" cy="988009"/>
            <a:chOff x="10412250" y="3159056"/>
            <a:chExt cx="1550988" cy="1580815"/>
          </a:xfrm>
        </p:grpSpPr>
        <p:pic>
          <p:nvPicPr>
            <p:cNvPr id="4" name="Picture 3">
              <a:extLst>
                <a:ext uri="{FF2B5EF4-FFF2-40B4-BE49-F238E27FC236}">
                  <a16:creationId xmlns:a16="http://schemas.microsoft.com/office/drawing/2014/main" id="{51089DBB-AE09-2147-A9B4-EA268E0CA4D9}"/>
                </a:ext>
              </a:extLst>
            </p:cNvPr>
            <p:cNvPicPr>
              <a:picLocks noChangeAspect="1"/>
            </p:cNvPicPr>
            <p:nvPr/>
          </p:nvPicPr>
          <p:blipFill>
            <a:blip r:embed="rId3">
              <a:lum bright="70000" contrast="-70000"/>
            </a:blip>
            <a:stretch>
              <a:fillRect/>
            </a:stretch>
          </p:blipFill>
          <p:spPr>
            <a:xfrm>
              <a:off x="10412250" y="3159056"/>
              <a:ext cx="1550988" cy="1580815"/>
            </a:xfrm>
            <a:prstGeom prst="rect">
              <a:avLst/>
            </a:prstGeom>
          </p:spPr>
        </p:pic>
        <p:pic>
          <p:nvPicPr>
            <p:cNvPr id="5" name="Picture 4">
              <a:extLst>
                <a:ext uri="{FF2B5EF4-FFF2-40B4-BE49-F238E27FC236}">
                  <a16:creationId xmlns:a16="http://schemas.microsoft.com/office/drawing/2014/main" id="{32F74FE2-E3A6-A245-928E-DC3F9EC2290D}"/>
                </a:ext>
              </a:extLst>
            </p:cNvPr>
            <p:cNvPicPr>
              <a:picLocks noChangeAspect="1"/>
            </p:cNvPicPr>
            <p:nvPr/>
          </p:nvPicPr>
          <p:blipFill>
            <a:blip r:embed="rId4">
              <a:duotone>
                <a:schemeClr val="accent1">
                  <a:shade val="45000"/>
                  <a:satMod val="135000"/>
                </a:schemeClr>
                <a:prstClr val="white"/>
              </a:duotone>
            </a:blip>
            <a:stretch>
              <a:fillRect/>
            </a:stretch>
          </p:blipFill>
          <p:spPr>
            <a:xfrm>
              <a:off x="11284912" y="3530438"/>
              <a:ext cx="336069" cy="305517"/>
            </a:xfrm>
            <a:prstGeom prst="rect">
              <a:avLst/>
            </a:prstGeom>
          </p:spPr>
        </p:pic>
      </p:grpSp>
      <p:pic>
        <p:nvPicPr>
          <p:cNvPr id="6" name="Picture 5">
            <a:extLst>
              <a:ext uri="{FF2B5EF4-FFF2-40B4-BE49-F238E27FC236}">
                <a16:creationId xmlns:a16="http://schemas.microsoft.com/office/drawing/2014/main" id="{0236BA1D-C345-3F40-AED1-96D661669259}"/>
              </a:ext>
            </a:extLst>
          </p:cNvPr>
          <p:cNvPicPr>
            <a:picLocks noChangeAspect="1"/>
          </p:cNvPicPr>
          <p:nvPr/>
        </p:nvPicPr>
        <p:blipFill>
          <a:blip r:embed="rId5">
            <a:lum bright="70000" contrast="-70000"/>
          </a:blip>
          <a:stretch>
            <a:fillRect/>
          </a:stretch>
        </p:blipFill>
        <p:spPr>
          <a:xfrm>
            <a:off x="1433297" y="2277888"/>
            <a:ext cx="1025963" cy="1059601"/>
          </a:xfrm>
          <a:prstGeom prst="rect">
            <a:avLst/>
          </a:prstGeom>
        </p:spPr>
      </p:pic>
      <p:sp>
        <p:nvSpPr>
          <p:cNvPr id="7" name="Rectangle 6">
            <a:extLst>
              <a:ext uri="{FF2B5EF4-FFF2-40B4-BE49-F238E27FC236}">
                <a16:creationId xmlns:a16="http://schemas.microsoft.com/office/drawing/2014/main" id="{A4943ABF-22E4-0146-9A60-8FCBEF5DC3F9}"/>
              </a:ext>
            </a:extLst>
          </p:cNvPr>
          <p:cNvSpPr/>
          <p:nvPr/>
        </p:nvSpPr>
        <p:spPr>
          <a:xfrm>
            <a:off x="1705708" y="1277292"/>
            <a:ext cx="5302251" cy="592470"/>
          </a:xfrm>
          <a:prstGeom prst="rect">
            <a:avLst/>
          </a:prstGeom>
        </p:spPr>
        <p:txBody>
          <a:bodyPr wrap="square">
            <a:spAutoFit/>
          </a:bodyPr>
          <a:lstStyle/>
          <a:p>
            <a:pPr marL="0" marR="0" lvl="0" indent="0" algn="ctr" defTabSz="232173" rtl="0" eaLnBrk="1" fontAlgn="auto" latinLnBrk="0" hangingPunct="0">
              <a:lnSpc>
                <a:spcPct val="100000"/>
              </a:lnSpc>
              <a:spcBef>
                <a:spcPts val="0"/>
              </a:spcBef>
              <a:spcAft>
                <a:spcPts val="0"/>
              </a:spcAft>
              <a:buClrTx/>
              <a:buSzTx/>
              <a:buFontTx/>
              <a:buNone/>
              <a:tabLst/>
              <a:defRPr b="0"/>
            </a:pPr>
            <a:r>
              <a:rPr kumimoji="0" lang="zh-CN" altLang="en-US" sz="1625" b="0" i="0" u="none" strike="noStrike" kern="0" cap="none" spc="0" normalizeH="0" baseline="0" noProof="0" dirty="0">
                <a:ln>
                  <a:noFill/>
                </a:ln>
                <a:solidFill>
                  <a:srgbClr val="FFCC00"/>
                </a:solidFill>
                <a:effectLst/>
                <a:uLnTx/>
                <a:uFillTx/>
                <a:latin typeface="Amazon Ember"/>
                <a:ea typeface="Amazon Ember Medium" panose="020B0603020204020204" pitchFamily="34" charset="0"/>
                <a:cs typeface="Amazon Ember Medium" panose="020B0603020204020204" pitchFamily="34" charset="0"/>
                <a:sym typeface="Helvetica Neue"/>
              </a:rPr>
              <a:t>定制的图像分析可轻松检测您定义为与您的领域最相关的对象和场景 </a:t>
            </a:r>
          </a:p>
        </p:txBody>
      </p:sp>
      <p:sp>
        <p:nvSpPr>
          <p:cNvPr id="8" name="Rectangle 7">
            <a:extLst>
              <a:ext uri="{FF2B5EF4-FFF2-40B4-BE49-F238E27FC236}">
                <a16:creationId xmlns:a16="http://schemas.microsoft.com/office/drawing/2014/main" id="{4801DEAE-A55E-C24E-A43D-DE6F6EBB7142}"/>
              </a:ext>
            </a:extLst>
          </p:cNvPr>
          <p:cNvSpPr/>
          <p:nvPr/>
        </p:nvSpPr>
        <p:spPr>
          <a:xfrm>
            <a:off x="1028247" y="3454979"/>
            <a:ext cx="1836964" cy="584775"/>
          </a:xfrm>
          <a:prstGeom prst="rect">
            <a:avLst/>
          </a:prstGeom>
        </p:spPr>
        <p:txBody>
          <a:bodyPr wrap="square">
            <a:spAutoFit/>
          </a:bodyPr>
          <a:lstStyle/>
          <a:p>
            <a:pPr marL="0" marR="0" lvl="0" indent="0" algn="ctr" defTabSz="232173" rtl="0" eaLnBrk="1" fontAlgn="auto" latinLnBrk="0" hangingPunct="0">
              <a:lnSpc>
                <a:spcPct val="100000"/>
              </a:lnSpc>
              <a:spcBef>
                <a:spcPts val="0"/>
              </a:spcBef>
              <a:spcAft>
                <a:spcPts val="0"/>
              </a:spcAft>
              <a:buClrTx/>
              <a:buSzTx/>
              <a:buFontTx/>
              <a:buNone/>
              <a:tabLst/>
              <a:defRPr b="0"/>
            </a:pPr>
            <a:r>
              <a:rPr kumimoji="0" lang="zh-CN" altLang="zh-CN" sz="1600" b="0" i="0"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创建标签图像的</a:t>
            </a:r>
            <a:endParaRPr kumimoji="0" lang="en-US" altLang="zh-CN" sz="1600" b="0" i="0" u="none" strike="noStrike" kern="1200" cap="none" spc="0" normalizeH="0" baseline="0" noProof="0" dirty="0">
              <a:ln>
                <a:noFill/>
              </a:ln>
              <a:solidFill>
                <a:srgbClr val="FFFFFF"/>
              </a:solidFill>
              <a:effectLst/>
              <a:uLnTx/>
              <a:uFillTx/>
              <a:latin typeface="Arial"/>
              <a:ea typeface="黑体" panose="02010609060101010101" pitchFamily="49" charset="-122"/>
              <a:cs typeface="+mn-cs"/>
            </a:endParaRPr>
          </a:p>
          <a:p>
            <a:pPr marL="0" marR="0" lvl="0" indent="0" algn="ctr" defTabSz="232173" rtl="0" eaLnBrk="1" fontAlgn="auto" latinLnBrk="0" hangingPunct="0">
              <a:lnSpc>
                <a:spcPct val="100000"/>
              </a:lnSpc>
              <a:spcBef>
                <a:spcPts val="0"/>
              </a:spcBef>
              <a:spcAft>
                <a:spcPts val="0"/>
              </a:spcAft>
              <a:buClrTx/>
              <a:buSzTx/>
              <a:buFontTx/>
              <a:buNone/>
              <a:tabLst/>
              <a:defRPr b="0"/>
            </a:pPr>
            <a:r>
              <a:rPr kumimoji="0" lang="zh-CN" altLang="zh-CN" sz="1500" b="0" i="0" u="none" strike="noStrike" kern="0" cap="none" spc="0" normalizeH="0" baseline="0" noProof="0" dirty="0">
                <a:ln>
                  <a:noFill/>
                </a:ln>
                <a:solidFill>
                  <a:srgbClr val="FFCC00"/>
                </a:solidFill>
                <a:effectLst/>
                <a:uLnTx/>
                <a:uFillTx/>
                <a:latin typeface="Amazon Ember"/>
                <a:ea typeface="Amazon Ember Light" panose="020B0403020204020204" pitchFamily="34" charset="0"/>
                <a:cs typeface="Amazon Ember Light" panose="020B0403020204020204" pitchFamily="34" charset="0"/>
              </a:rPr>
              <a:t>指导经验</a:t>
            </a:r>
            <a:endParaRPr kumimoji="0" lang="en-US" sz="1500" b="0" i="0" u="none" strike="noStrike" kern="0" cap="none" spc="0" normalizeH="0" baseline="0" noProof="0" dirty="0">
              <a:ln>
                <a:noFill/>
              </a:ln>
              <a:solidFill>
                <a:srgbClr val="FFCC00"/>
              </a:solidFill>
              <a:effectLst/>
              <a:uLnTx/>
              <a:uFillTx/>
              <a:latin typeface="Amazon Ember"/>
              <a:ea typeface="Amazon Ember Light" panose="020B0403020204020204" pitchFamily="34" charset="0"/>
              <a:cs typeface="Amazon Ember Light" panose="020B0403020204020204" pitchFamily="34" charset="0"/>
              <a:sym typeface="Helvetica Neue"/>
            </a:endParaRPr>
          </a:p>
        </p:txBody>
      </p:sp>
      <p:sp>
        <p:nvSpPr>
          <p:cNvPr id="9" name="Rectangle 8">
            <a:extLst>
              <a:ext uri="{FF2B5EF4-FFF2-40B4-BE49-F238E27FC236}">
                <a16:creationId xmlns:a16="http://schemas.microsoft.com/office/drawing/2014/main" id="{1B793D3A-D27A-2B49-A548-E54B84A20CF1}"/>
              </a:ext>
            </a:extLst>
          </p:cNvPr>
          <p:cNvSpPr/>
          <p:nvPr/>
        </p:nvSpPr>
        <p:spPr>
          <a:xfrm>
            <a:off x="3582547" y="3466185"/>
            <a:ext cx="1836964" cy="784830"/>
          </a:xfrm>
          <a:prstGeom prst="rect">
            <a:avLst/>
          </a:prstGeom>
        </p:spPr>
        <p:txBody>
          <a:bodyPr wrap="square">
            <a:spAutoFit/>
          </a:bodyPr>
          <a:lstStyle/>
          <a:p>
            <a:pPr marL="0" marR="0" lvl="0" indent="0" algn="ctr" defTabSz="232173" rtl="0" eaLnBrk="1" fontAlgn="auto" latinLnBrk="0" hangingPunct="0">
              <a:lnSpc>
                <a:spcPct val="100000"/>
              </a:lnSpc>
              <a:spcBef>
                <a:spcPts val="0"/>
              </a:spcBef>
              <a:spcAft>
                <a:spcPts val="0"/>
              </a:spcAft>
              <a:buClrTx/>
              <a:buSzTx/>
              <a:buFontTx/>
              <a:buNone/>
              <a:tabLst/>
              <a:defRPr b="0"/>
            </a:pPr>
            <a:r>
              <a:rPr kumimoji="0" lang="zh-CN" altLang="en-US" sz="1500" b="0" i="0" u="none" strike="noStrike" kern="0" cap="none" spc="0" normalizeH="0" baseline="0" noProof="0" dirty="0">
                <a:ln>
                  <a:noFill/>
                </a:ln>
                <a:solidFill>
                  <a:srgbClr val="FFCC00"/>
                </a:solidFill>
                <a:effectLst/>
                <a:uLnTx/>
                <a:uFillTx/>
                <a:latin typeface="Amazon Ember"/>
                <a:ea typeface="Amazon Ember Light" panose="020B0403020204020204" pitchFamily="34" charset="0"/>
                <a:cs typeface="Amazon Ember Light" panose="020B0403020204020204" pitchFamily="34" charset="0"/>
                <a:sym typeface="Helvetica Neue"/>
              </a:rPr>
              <a:t>无需编码和</a:t>
            </a:r>
            <a:r>
              <a:rPr kumimoji="0" lang="en-US" sz="1500" b="0" i="0" u="none" strike="noStrike" kern="0" cap="none" spc="0" normalizeH="0" baseline="0" noProof="0" dirty="0">
                <a:ln>
                  <a:noFill/>
                </a:ln>
                <a:solidFill>
                  <a:srgbClr val="FFCC00"/>
                </a:solidFill>
                <a:effectLst/>
                <a:uLnTx/>
                <a:uFillTx/>
                <a:latin typeface="Amazon Ember"/>
                <a:ea typeface="Amazon Ember Light" panose="020B0403020204020204" pitchFamily="34" charset="0"/>
                <a:cs typeface="Amazon Ember Light" panose="020B0403020204020204" pitchFamily="34" charset="0"/>
                <a:sym typeface="Helvetica Neue"/>
              </a:rPr>
              <a:t>ML</a:t>
            </a:r>
            <a:r>
              <a:rPr kumimoji="0" lang="zh-CN" altLang="en-US" sz="1500" b="0" i="0" u="none" strike="noStrike" kern="0" cap="none" spc="0" normalizeH="0" baseline="0" noProof="0" dirty="0">
                <a:ln>
                  <a:noFill/>
                </a:ln>
                <a:solidFill>
                  <a:srgbClr val="FFCC00"/>
                </a:solidFill>
                <a:effectLst/>
                <a:uLnTx/>
                <a:uFillTx/>
                <a:latin typeface="Amazon Ember"/>
                <a:ea typeface="Amazon Ember Light" panose="020B0403020204020204" pitchFamily="34" charset="0"/>
                <a:cs typeface="Amazon Ember Light" panose="020B0403020204020204" pitchFamily="34" charset="0"/>
                <a:sym typeface="Helvetica Neue"/>
              </a:rPr>
              <a:t>经验</a:t>
            </a:r>
            <a:r>
              <a:rPr kumimoji="0" lang="zh-CN" altLang="en-US" sz="1500" b="0" i="0" u="none" strike="noStrike" kern="0" cap="none" spc="0" normalizeH="0" baseline="0" noProof="0" dirty="0">
                <a:ln>
                  <a:noFill/>
                </a:ln>
                <a:solidFill>
                  <a:srgbClr val="FFFFFF"/>
                </a:solidFill>
                <a:effectLst/>
                <a:uLnTx/>
                <a:uFillTx/>
                <a:latin typeface="Amazon Ember"/>
                <a:ea typeface="Amazon Ember Light" panose="020B0403020204020204" pitchFamily="34" charset="0"/>
                <a:cs typeface="Amazon Ember Light" panose="020B0403020204020204" pitchFamily="34" charset="0"/>
                <a:sym typeface="Helvetica Neue"/>
              </a:rPr>
              <a:t>即可进行培训和评估 </a:t>
            </a:r>
            <a:endParaRPr kumimoji="0" lang="en-US" sz="1500" b="0" i="0" u="none" strike="noStrike" kern="0" cap="none" spc="0" normalizeH="0" baseline="0" noProof="0" dirty="0">
              <a:ln>
                <a:noFill/>
              </a:ln>
              <a:solidFill>
                <a:srgbClr val="FFCC00"/>
              </a:solidFill>
              <a:effectLst/>
              <a:uLnTx/>
              <a:uFillTx/>
              <a:latin typeface="Amazon Ember"/>
              <a:ea typeface="Amazon Ember" panose="020B0603020204020204" pitchFamily="34" charset="0"/>
              <a:cs typeface="Amazon Ember" panose="020B0603020204020204" pitchFamily="34" charset="0"/>
              <a:sym typeface="Helvetica Neue"/>
            </a:endParaRPr>
          </a:p>
        </p:txBody>
      </p:sp>
      <p:sp>
        <p:nvSpPr>
          <p:cNvPr id="10" name="Rectangle 9">
            <a:extLst>
              <a:ext uri="{FF2B5EF4-FFF2-40B4-BE49-F238E27FC236}">
                <a16:creationId xmlns:a16="http://schemas.microsoft.com/office/drawing/2014/main" id="{0D85731B-3B91-BE44-88EB-5C6BA18D0E2B}"/>
              </a:ext>
            </a:extLst>
          </p:cNvPr>
          <p:cNvSpPr/>
          <p:nvPr/>
        </p:nvSpPr>
        <p:spPr>
          <a:xfrm>
            <a:off x="6069613" y="3481587"/>
            <a:ext cx="1836964" cy="553998"/>
          </a:xfrm>
          <a:prstGeom prst="rect">
            <a:avLst/>
          </a:prstGeom>
        </p:spPr>
        <p:txBody>
          <a:bodyPr wrap="square">
            <a:spAutoFit/>
          </a:bodyPr>
          <a:lstStyle/>
          <a:p>
            <a:pPr marL="0" marR="0" lvl="0" indent="0" algn="ctr" defTabSz="232173" rtl="0" eaLnBrk="1" fontAlgn="auto" latinLnBrk="0" hangingPunct="0">
              <a:lnSpc>
                <a:spcPct val="100000"/>
              </a:lnSpc>
              <a:spcBef>
                <a:spcPts val="0"/>
              </a:spcBef>
              <a:spcAft>
                <a:spcPts val="0"/>
              </a:spcAft>
              <a:buClrTx/>
              <a:buSzTx/>
              <a:buFontTx/>
              <a:buNone/>
              <a:tabLst/>
              <a:defRPr b="0"/>
            </a:pPr>
            <a:r>
              <a:rPr kumimoji="0" lang="zh-CN" altLang="en-US" sz="1500" b="0" i="0" u="none" strike="noStrike" kern="0" cap="none" spc="0" normalizeH="0" baseline="0" noProof="0" dirty="0">
                <a:ln>
                  <a:noFill/>
                </a:ln>
                <a:solidFill>
                  <a:srgbClr val="FFFFFF"/>
                </a:solidFill>
                <a:effectLst/>
                <a:uLnTx/>
                <a:uFillTx/>
                <a:latin typeface="Amazon Ember"/>
                <a:ea typeface="Amazon Ember Light" panose="020B0403020204020204" pitchFamily="34" charset="0"/>
                <a:cs typeface="Amazon Ember Light" panose="020B0403020204020204" pitchFamily="34" charset="0"/>
                <a:sym typeface="Helvetica Neue"/>
              </a:rPr>
              <a:t>易于使用的</a:t>
            </a:r>
            <a:r>
              <a:rPr kumimoji="0" lang="zh-CN" altLang="en-US" sz="1500" b="0" i="0" u="none" strike="noStrike" kern="0" cap="none" spc="0" normalizeH="0" baseline="0" noProof="0" dirty="0">
                <a:ln>
                  <a:noFill/>
                </a:ln>
                <a:solidFill>
                  <a:srgbClr val="FFCC00"/>
                </a:solidFill>
                <a:effectLst/>
                <a:uLnTx/>
                <a:uFillTx/>
                <a:latin typeface="Amazon Ember"/>
                <a:ea typeface="Amazon Ember Light" panose="020B0403020204020204" pitchFamily="34" charset="0"/>
                <a:cs typeface="Amazon Ember Light" panose="020B0403020204020204" pitchFamily="34" charset="0"/>
                <a:sym typeface="Helvetica Neue"/>
              </a:rPr>
              <a:t>完全托管的</a:t>
            </a:r>
            <a:r>
              <a:rPr kumimoji="0" lang="en-US" sz="1500" b="0" i="0" u="none" strike="noStrike" kern="0" cap="none" spc="0" normalizeH="0" baseline="0" noProof="0" dirty="0">
                <a:ln>
                  <a:noFill/>
                </a:ln>
                <a:solidFill>
                  <a:srgbClr val="FFCC00"/>
                </a:solidFill>
                <a:effectLst/>
                <a:uLnTx/>
                <a:uFillTx/>
                <a:latin typeface="Amazon Ember"/>
                <a:ea typeface="Amazon Ember Light" panose="020B0403020204020204" pitchFamily="34" charset="0"/>
                <a:cs typeface="Amazon Ember Light" panose="020B0403020204020204" pitchFamily="34" charset="0"/>
                <a:sym typeface="Helvetica Neue"/>
              </a:rPr>
              <a:t>API </a:t>
            </a:r>
          </a:p>
        </p:txBody>
      </p:sp>
      <p:pic>
        <p:nvPicPr>
          <p:cNvPr id="11" name="Picture 10">
            <a:extLst>
              <a:ext uri="{FF2B5EF4-FFF2-40B4-BE49-F238E27FC236}">
                <a16:creationId xmlns:a16="http://schemas.microsoft.com/office/drawing/2014/main" id="{BCE4F921-2CCF-C840-9F0A-CAB68B63E2B2}"/>
              </a:ext>
            </a:extLst>
          </p:cNvPr>
          <p:cNvPicPr>
            <a:picLocks noChangeAspect="1"/>
          </p:cNvPicPr>
          <p:nvPr/>
        </p:nvPicPr>
        <p:blipFill>
          <a:blip r:embed="rId6">
            <a:duotone>
              <a:schemeClr val="accent1">
                <a:shade val="45000"/>
                <a:satMod val="135000"/>
              </a:schemeClr>
              <a:prstClr val="white"/>
            </a:duotone>
          </a:blip>
          <a:stretch>
            <a:fillRect/>
          </a:stretch>
        </p:blipFill>
        <p:spPr>
          <a:xfrm>
            <a:off x="1946278" y="2873821"/>
            <a:ext cx="411936" cy="428986"/>
          </a:xfrm>
          <a:prstGeom prst="rect">
            <a:avLst/>
          </a:prstGeom>
        </p:spPr>
      </p:pic>
      <p:grpSp>
        <p:nvGrpSpPr>
          <p:cNvPr id="12" name="Group 11">
            <a:extLst>
              <a:ext uri="{FF2B5EF4-FFF2-40B4-BE49-F238E27FC236}">
                <a16:creationId xmlns:a16="http://schemas.microsoft.com/office/drawing/2014/main" id="{000BDC8B-01DC-434A-9065-1818CD63FD6B}"/>
              </a:ext>
            </a:extLst>
          </p:cNvPr>
          <p:cNvGrpSpPr/>
          <p:nvPr/>
        </p:nvGrpSpPr>
        <p:grpSpPr>
          <a:xfrm>
            <a:off x="3978566" y="2368961"/>
            <a:ext cx="968916" cy="994138"/>
            <a:chOff x="6386026" y="3404257"/>
            <a:chExt cx="1550266" cy="1590621"/>
          </a:xfrm>
        </p:grpSpPr>
        <p:pic>
          <p:nvPicPr>
            <p:cNvPr id="13" name="Picture 12">
              <a:extLst>
                <a:ext uri="{FF2B5EF4-FFF2-40B4-BE49-F238E27FC236}">
                  <a16:creationId xmlns:a16="http://schemas.microsoft.com/office/drawing/2014/main" id="{22F5A557-80F7-354B-8F6D-52DC4646C994}"/>
                </a:ext>
              </a:extLst>
            </p:cNvPr>
            <p:cNvPicPr>
              <a:picLocks noChangeAspect="1"/>
            </p:cNvPicPr>
            <p:nvPr/>
          </p:nvPicPr>
          <p:blipFill>
            <a:blip r:embed="rId7">
              <a:lum bright="70000" contrast="-70000"/>
            </a:blip>
            <a:stretch>
              <a:fillRect/>
            </a:stretch>
          </p:blipFill>
          <p:spPr>
            <a:xfrm>
              <a:off x="6386026" y="3404257"/>
              <a:ext cx="1550266" cy="1335614"/>
            </a:xfrm>
            <a:prstGeom prst="rect">
              <a:avLst/>
            </a:prstGeom>
          </p:spPr>
        </p:pic>
        <p:pic>
          <p:nvPicPr>
            <p:cNvPr id="14" name="Picture 13">
              <a:extLst>
                <a:ext uri="{FF2B5EF4-FFF2-40B4-BE49-F238E27FC236}">
                  <a16:creationId xmlns:a16="http://schemas.microsoft.com/office/drawing/2014/main" id="{77F6E6C3-DFB8-5541-BB59-8AFE272FF38A}"/>
                </a:ext>
              </a:extLst>
            </p:cNvPr>
            <p:cNvPicPr>
              <a:picLocks noChangeAspect="1"/>
            </p:cNvPicPr>
            <p:nvPr/>
          </p:nvPicPr>
          <p:blipFill>
            <a:blip r:embed="rId8">
              <a:duotone>
                <a:schemeClr val="accent1">
                  <a:shade val="45000"/>
                  <a:satMod val="135000"/>
                </a:schemeClr>
                <a:prstClr val="white"/>
              </a:duotone>
            </a:blip>
            <a:stretch>
              <a:fillRect/>
            </a:stretch>
          </p:blipFill>
          <p:spPr>
            <a:xfrm>
              <a:off x="7221965" y="4396154"/>
              <a:ext cx="598724" cy="598724"/>
            </a:xfrm>
            <a:prstGeom prst="rect">
              <a:avLst/>
            </a:prstGeom>
          </p:spPr>
        </p:pic>
      </p:grpSp>
    </p:spTree>
    <p:extLst>
      <p:ext uri="{BB962C8B-B14F-4D97-AF65-F5344CB8AC3E}">
        <p14:creationId xmlns:p14="http://schemas.microsoft.com/office/powerpoint/2010/main" val="311484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0769A7-A578-D14D-B6C5-E1917CC3DE3F}"/>
              </a:ext>
            </a:extLst>
          </p:cNvPr>
          <p:cNvSpPr>
            <a:spLocks noGrp="1"/>
          </p:cNvSpPr>
          <p:nvPr>
            <p:ph type="title"/>
          </p:nvPr>
        </p:nvSpPr>
        <p:spPr/>
        <p:txBody>
          <a:bodyPr/>
          <a:lstStyle/>
          <a:p>
            <a:r>
              <a:rPr lang="en-US" altLang="zh-CN" dirty="0"/>
              <a:t>Examples of Custom Labels in Amazon </a:t>
            </a:r>
            <a:r>
              <a:rPr lang="en-US" altLang="zh-CN" dirty="0" err="1"/>
              <a:t>Rekognition</a:t>
            </a:r>
            <a:endParaRPr kumimoji="1" lang="zh-CN" altLang="en-US" dirty="0"/>
          </a:p>
        </p:txBody>
      </p:sp>
      <p:pic>
        <p:nvPicPr>
          <p:cNvPr id="3" name="Picture Placeholder 9">
            <a:extLst>
              <a:ext uri="{FF2B5EF4-FFF2-40B4-BE49-F238E27FC236}">
                <a16:creationId xmlns:a16="http://schemas.microsoft.com/office/drawing/2014/main" id="{4B95AAA3-544B-BD48-B264-8004918542A0}"/>
              </a:ext>
            </a:extLst>
          </p:cNvPr>
          <p:cNvPicPr>
            <a:picLocks noChangeAspect="1"/>
          </p:cNvPicPr>
          <p:nvPr/>
        </p:nvPicPr>
        <p:blipFill>
          <a:blip r:embed="rId2"/>
          <a:srcRect t="7104" b="7104"/>
          <a:stretch>
            <a:fillRect/>
          </a:stretch>
        </p:blipFill>
        <p:spPr>
          <a:xfrm>
            <a:off x="342900" y="1983717"/>
            <a:ext cx="1924050" cy="1100667"/>
          </a:xfrm>
          <a:prstGeom prst="rect">
            <a:avLst/>
          </a:prstGeom>
          <a:ln>
            <a:solidFill>
              <a:schemeClr val="bg1">
                <a:lumMod val="95000"/>
              </a:schemeClr>
            </a:solidFill>
          </a:ln>
        </p:spPr>
      </p:pic>
      <p:pic>
        <p:nvPicPr>
          <p:cNvPr id="4" name="Picture Placeholder 13">
            <a:extLst>
              <a:ext uri="{FF2B5EF4-FFF2-40B4-BE49-F238E27FC236}">
                <a16:creationId xmlns:a16="http://schemas.microsoft.com/office/drawing/2014/main" id="{1A222CF0-C299-0949-ADA9-32CC98116F76}"/>
              </a:ext>
            </a:extLst>
          </p:cNvPr>
          <p:cNvPicPr>
            <a:picLocks noChangeAspect="1"/>
          </p:cNvPicPr>
          <p:nvPr/>
        </p:nvPicPr>
        <p:blipFill>
          <a:blip r:embed="rId3"/>
          <a:srcRect l="4818" r="4818"/>
          <a:stretch>
            <a:fillRect/>
          </a:stretch>
        </p:blipFill>
        <p:spPr>
          <a:xfrm>
            <a:off x="4572000" y="1983717"/>
            <a:ext cx="1924050" cy="1100667"/>
          </a:xfrm>
          <a:prstGeom prst="rect">
            <a:avLst/>
          </a:prstGeom>
        </p:spPr>
      </p:pic>
      <p:pic>
        <p:nvPicPr>
          <p:cNvPr id="5" name="Picture Placeholder 91">
            <a:extLst>
              <a:ext uri="{FF2B5EF4-FFF2-40B4-BE49-F238E27FC236}">
                <a16:creationId xmlns:a16="http://schemas.microsoft.com/office/drawing/2014/main" id="{1648C1E6-279A-BF40-9B91-A6931A9ACF40}"/>
              </a:ext>
            </a:extLst>
          </p:cNvPr>
          <p:cNvPicPr>
            <a:picLocks noChangeAspect="1"/>
          </p:cNvPicPr>
          <p:nvPr/>
        </p:nvPicPr>
        <p:blipFill>
          <a:blip r:embed="rId4"/>
          <a:srcRect l="6975" r="6975"/>
          <a:stretch>
            <a:fillRect/>
          </a:stretch>
        </p:blipFill>
        <p:spPr>
          <a:xfrm>
            <a:off x="2457450" y="1983717"/>
            <a:ext cx="1924050" cy="1100667"/>
          </a:xfrm>
          <a:prstGeom prst="rect">
            <a:avLst/>
          </a:prstGeom>
        </p:spPr>
      </p:pic>
      <p:pic>
        <p:nvPicPr>
          <p:cNvPr id="6" name="Picture Placeholder 102">
            <a:extLst>
              <a:ext uri="{FF2B5EF4-FFF2-40B4-BE49-F238E27FC236}">
                <a16:creationId xmlns:a16="http://schemas.microsoft.com/office/drawing/2014/main" id="{4CBD3994-3F25-1641-B81E-DEEA349A7470}"/>
              </a:ext>
            </a:extLst>
          </p:cNvPr>
          <p:cNvPicPr>
            <a:picLocks noChangeAspect="1"/>
          </p:cNvPicPr>
          <p:nvPr/>
        </p:nvPicPr>
        <p:blipFill>
          <a:blip r:embed="rId5"/>
          <a:srcRect l="16" r="16"/>
          <a:stretch>
            <a:fillRect/>
          </a:stretch>
        </p:blipFill>
        <p:spPr>
          <a:xfrm>
            <a:off x="6686550" y="1983716"/>
            <a:ext cx="1924050" cy="1100667"/>
          </a:xfrm>
          <a:prstGeom prst="rect">
            <a:avLst/>
          </a:prstGeom>
        </p:spPr>
      </p:pic>
      <p:sp>
        <p:nvSpPr>
          <p:cNvPr id="7" name="TextBox 105">
            <a:extLst>
              <a:ext uri="{FF2B5EF4-FFF2-40B4-BE49-F238E27FC236}">
                <a16:creationId xmlns:a16="http://schemas.microsoft.com/office/drawing/2014/main" id="{D3894705-9CC0-644D-95CC-9BBD56A3A5E4}"/>
              </a:ext>
            </a:extLst>
          </p:cNvPr>
          <p:cNvSpPr txBox="1"/>
          <p:nvPr/>
        </p:nvSpPr>
        <p:spPr>
          <a:xfrm>
            <a:off x="342900" y="3200401"/>
            <a:ext cx="1924050"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srgbClr val="FFFFFF"/>
                </a:solidFill>
                <a:effectLst/>
                <a:uLnTx/>
                <a:uFillTx/>
                <a:latin typeface="Amazon Ember"/>
                <a:ea typeface="Amazon Ember" panose="020B0603020204020204" pitchFamily="34" charset="0"/>
                <a:cs typeface="Amazon Ember" panose="020B0603020204020204" pitchFamily="34" charset="0"/>
              </a:rPr>
              <a:t>特殊产品</a:t>
            </a:r>
            <a:endParaRPr kumimoji="0" lang="en-US" sz="1500" b="0"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endParaRPr>
          </a:p>
        </p:txBody>
      </p:sp>
      <p:sp>
        <p:nvSpPr>
          <p:cNvPr id="8" name="TextBox 106">
            <a:extLst>
              <a:ext uri="{FF2B5EF4-FFF2-40B4-BE49-F238E27FC236}">
                <a16:creationId xmlns:a16="http://schemas.microsoft.com/office/drawing/2014/main" id="{1076F895-0E53-F941-B7CF-9EBB427FC40B}"/>
              </a:ext>
            </a:extLst>
          </p:cNvPr>
          <p:cNvSpPr txBox="1"/>
          <p:nvPr/>
        </p:nvSpPr>
        <p:spPr>
          <a:xfrm>
            <a:off x="2457450" y="3200400"/>
            <a:ext cx="1924050"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srgbClr val="FFFFFF"/>
                </a:solidFill>
                <a:effectLst/>
                <a:uLnTx/>
                <a:uFillTx/>
                <a:latin typeface="Amazon Ember"/>
                <a:ea typeface="Amazon Ember" panose="020B0603020204020204" pitchFamily="34" charset="0"/>
                <a:cs typeface="Amazon Ember" panose="020B0603020204020204" pitchFamily="34" charset="0"/>
              </a:rPr>
              <a:t>特殊标识符</a:t>
            </a:r>
            <a:endParaRPr kumimoji="0" lang="en-US" sz="1500" b="0"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endParaRPr>
          </a:p>
        </p:txBody>
      </p:sp>
      <p:sp>
        <p:nvSpPr>
          <p:cNvPr id="9" name="TextBox 107">
            <a:extLst>
              <a:ext uri="{FF2B5EF4-FFF2-40B4-BE49-F238E27FC236}">
                <a16:creationId xmlns:a16="http://schemas.microsoft.com/office/drawing/2014/main" id="{09BABB0A-DA57-354B-BA65-39BAA8EBE4F6}"/>
              </a:ext>
            </a:extLst>
          </p:cNvPr>
          <p:cNvSpPr txBox="1"/>
          <p:nvPr/>
        </p:nvSpPr>
        <p:spPr>
          <a:xfrm>
            <a:off x="4572000" y="3200399"/>
            <a:ext cx="1924050"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srgbClr val="FFFFFF"/>
                </a:solidFill>
                <a:effectLst/>
                <a:uLnTx/>
                <a:uFillTx/>
                <a:latin typeface="Amazon Ember"/>
                <a:ea typeface="Amazon Ember" panose="020B0603020204020204" pitchFamily="34" charset="0"/>
                <a:cs typeface="Amazon Ember" panose="020B0603020204020204" pitchFamily="34" charset="0"/>
              </a:rPr>
              <a:t>动画卡通</a:t>
            </a:r>
            <a:endParaRPr kumimoji="0" lang="en-US" sz="1500" b="0"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endParaRPr>
          </a:p>
        </p:txBody>
      </p:sp>
      <p:sp>
        <p:nvSpPr>
          <p:cNvPr id="10" name="TextBox 108">
            <a:extLst>
              <a:ext uri="{FF2B5EF4-FFF2-40B4-BE49-F238E27FC236}">
                <a16:creationId xmlns:a16="http://schemas.microsoft.com/office/drawing/2014/main" id="{B3E5D144-07FC-C94F-921E-8B59BC976DC0}"/>
              </a:ext>
            </a:extLst>
          </p:cNvPr>
          <p:cNvSpPr txBox="1"/>
          <p:nvPr/>
        </p:nvSpPr>
        <p:spPr>
          <a:xfrm>
            <a:off x="6686550" y="3200399"/>
            <a:ext cx="1924050"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srgbClr val="FFFFFF"/>
                </a:solidFill>
                <a:effectLst/>
                <a:uLnTx/>
                <a:uFillTx/>
                <a:latin typeface="Amazon Ember"/>
                <a:ea typeface="Amazon Ember" panose="020B0603020204020204" pitchFamily="34" charset="0"/>
                <a:cs typeface="Amazon Ember" panose="020B0603020204020204" pitchFamily="34" charset="0"/>
              </a:rPr>
              <a:t>特殊植物</a:t>
            </a:r>
            <a:endParaRPr kumimoji="0" lang="en-US" sz="1500" b="0"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5129808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5BF8B9B-AD3D-0A47-B2C0-9F36433ABFC4}"/>
              </a:ext>
            </a:extLst>
          </p:cNvPr>
          <p:cNvSpPr>
            <a:spLocks noGrp="1"/>
          </p:cNvSpPr>
          <p:nvPr>
            <p:ph type="body" sz="quarter" idx="13"/>
          </p:nvPr>
        </p:nvSpPr>
        <p:spPr/>
        <p:txBody>
          <a:bodyPr/>
          <a:lstStyle/>
          <a:p>
            <a:r>
              <a:rPr lang="en-US" altLang="zh-CN" dirty="0" err="1"/>
              <a:t>Sagemaker</a:t>
            </a:r>
            <a:r>
              <a:rPr lang="en-US" altLang="zh-CN" dirty="0"/>
              <a:t> </a:t>
            </a:r>
            <a:r>
              <a:rPr lang="zh-CN" altLang="en-US" dirty="0"/>
              <a:t>提供的机器学习平台</a:t>
            </a:r>
          </a:p>
        </p:txBody>
      </p:sp>
      <p:sp>
        <p:nvSpPr>
          <p:cNvPr id="6" name="Text Placeholder 5">
            <a:extLst>
              <a:ext uri="{FF2B5EF4-FFF2-40B4-BE49-F238E27FC236}">
                <a16:creationId xmlns:a16="http://schemas.microsoft.com/office/drawing/2014/main" id="{6C9C5AF7-109F-C545-9122-6B7C8C638B5C}"/>
              </a:ext>
            </a:extLst>
          </p:cNvPr>
          <p:cNvSpPr>
            <a:spLocks noGrp="1"/>
          </p:cNvSpPr>
          <p:nvPr>
            <p:ph type="body" sz="quarter" idx="12"/>
          </p:nvPr>
        </p:nvSpPr>
        <p:spPr/>
        <p:txBody>
          <a:bodyPr/>
          <a:lstStyle/>
          <a:p>
            <a:r>
              <a:rPr lang="zh-CN" altLang="en-US" dirty="0"/>
              <a:t>托管算法和模型</a:t>
            </a:r>
            <a:endParaRPr lang="en-US" altLang="zh-CN" dirty="0"/>
          </a:p>
        </p:txBody>
      </p:sp>
    </p:spTree>
    <p:extLst>
      <p:ext uri="{BB962C8B-B14F-4D97-AF65-F5344CB8AC3E}">
        <p14:creationId xmlns:p14="http://schemas.microsoft.com/office/powerpoint/2010/main" val="179845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628089"/>
            <a:ext cx="9144000" cy="753880"/>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defRPr/>
            </a:pPr>
            <a:endParaRPr lang="en-US" dirty="0" err="1">
              <a:solidFill>
                <a:srgbClr val="FFFFFF"/>
              </a:solidFill>
              <a:latin typeface="Amazon Ember"/>
            </a:endParaRPr>
          </a:p>
        </p:txBody>
      </p:sp>
      <p:sp>
        <p:nvSpPr>
          <p:cNvPr id="4" name="Title 3">
            <a:extLst>
              <a:ext uri="{FF2B5EF4-FFF2-40B4-BE49-F238E27FC236}">
                <a16:creationId xmlns:a16="http://schemas.microsoft.com/office/drawing/2014/main" id="{62CA5178-36B6-4785-8B9A-496343684A6E}"/>
              </a:ext>
            </a:extLst>
          </p:cNvPr>
          <p:cNvSpPr>
            <a:spLocks noGrp="1"/>
          </p:cNvSpPr>
          <p:nvPr>
            <p:ph type="title"/>
          </p:nvPr>
        </p:nvSpPr>
        <p:spPr>
          <a:xfrm>
            <a:off x="202406" y="109065"/>
            <a:ext cx="8739267" cy="841181"/>
          </a:xfrm>
        </p:spPr>
        <p:txBody>
          <a:bodyPr/>
          <a:lstStyle/>
          <a:p>
            <a:pPr algn="ctr" defTabSz="685703">
              <a:spcBef>
                <a:spcPts val="0"/>
              </a:spcBef>
              <a:spcAft>
                <a:spcPts val="1125"/>
              </a:spcAft>
            </a:pPr>
            <a:r>
              <a:rPr lang="en-US" sz="2250" dirty="0"/>
              <a:t>The AWS ML Stack</a:t>
            </a:r>
            <a:br>
              <a:rPr lang="en-US" sz="750" dirty="0"/>
            </a:br>
            <a:br>
              <a:rPr lang="en-US" sz="750" dirty="0"/>
            </a:br>
            <a:r>
              <a:rPr lang="en-US" sz="1750" dirty="0">
                <a:solidFill>
                  <a:srgbClr val="F0F0F0"/>
                </a:solidFill>
              </a:rPr>
              <a:t>Broadest and most complete set of Machine Learning capabilities</a:t>
            </a:r>
            <a:endParaRPr lang="en-US" sz="2250" dirty="0"/>
          </a:p>
        </p:txBody>
      </p:sp>
      <p:graphicFrame>
        <p:nvGraphicFramePr>
          <p:cNvPr id="85" name="Table 84">
            <a:extLst>
              <a:ext uri="{FF2B5EF4-FFF2-40B4-BE49-F238E27FC236}">
                <a16:creationId xmlns:a16="http://schemas.microsoft.com/office/drawing/2014/main" id="{513400DA-1E83-48BF-B162-E60828032AE9}"/>
              </a:ext>
            </a:extLst>
          </p:cNvPr>
          <p:cNvGraphicFramePr>
            <a:graphicFrameLocks noGrp="1"/>
          </p:cNvGraphicFramePr>
          <p:nvPr/>
        </p:nvGraphicFramePr>
        <p:xfrm>
          <a:off x="0" y="3844993"/>
          <a:ext cx="9144000" cy="775874"/>
        </p:xfrm>
        <a:graphic>
          <a:graphicData uri="http://schemas.openxmlformats.org/drawingml/2006/table">
            <a:tbl>
              <a:tblPr firstRow="1" bandRow="1"/>
              <a:tblGrid>
                <a:gridCol w="2484895">
                  <a:extLst>
                    <a:ext uri="{9D8B030D-6E8A-4147-A177-3AD203B41FA5}">
                      <a16:colId xmlns:a16="http://schemas.microsoft.com/office/drawing/2014/main" val="4215032727"/>
                    </a:ext>
                  </a:extLst>
                </a:gridCol>
                <a:gridCol w="2081939">
                  <a:extLst>
                    <a:ext uri="{9D8B030D-6E8A-4147-A177-3AD203B41FA5}">
                      <a16:colId xmlns:a16="http://schemas.microsoft.com/office/drawing/2014/main" val="1872924029"/>
                    </a:ext>
                  </a:extLst>
                </a:gridCol>
                <a:gridCol w="4577166">
                  <a:extLst>
                    <a:ext uri="{9D8B030D-6E8A-4147-A177-3AD203B41FA5}">
                      <a16:colId xmlns:a16="http://schemas.microsoft.com/office/drawing/2014/main" val="1040755165"/>
                    </a:ext>
                  </a:extLst>
                </a:gridCol>
              </a:tblGrid>
              <a:tr h="775874">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pSp>
        <p:nvGrpSpPr>
          <p:cNvPr id="352" name="Group 351">
            <a:extLst>
              <a:ext uri="{FF2B5EF4-FFF2-40B4-BE49-F238E27FC236}">
                <a16:creationId xmlns:a16="http://schemas.microsoft.com/office/drawing/2014/main" id="{E7990503-8A04-47AF-9C5F-795F63074DA9}"/>
              </a:ext>
            </a:extLst>
          </p:cNvPr>
          <p:cNvGrpSpPr/>
          <p:nvPr/>
        </p:nvGrpSpPr>
        <p:grpSpPr>
          <a:xfrm>
            <a:off x="568807" y="3984199"/>
            <a:ext cx="1622045" cy="457458"/>
            <a:chOff x="949109" y="6685459"/>
            <a:chExt cx="2595273" cy="731933"/>
          </a:xfrm>
        </p:grpSpPr>
        <p:pic>
          <p:nvPicPr>
            <p:cNvPr id="92" name="Picture 25" descr="Picture 25">
              <a:extLst>
                <a:ext uri="{FF2B5EF4-FFF2-40B4-BE49-F238E27FC236}">
                  <a16:creationId xmlns:a16="http://schemas.microsoft.com/office/drawing/2014/main" id="{AAF2CE0E-D9A2-4C08-805A-56EF036BAACE}"/>
                </a:ext>
              </a:extLst>
            </p:cNvPr>
            <p:cNvPicPr>
              <a:picLocks noChangeAspect="1"/>
            </p:cNvPicPr>
            <p:nvPr/>
          </p:nvPicPr>
          <p:blipFill>
            <a:blip r:embed="rId3"/>
            <a:stretch>
              <a:fillRect/>
            </a:stretch>
          </p:blipFill>
          <p:spPr>
            <a:xfrm>
              <a:off x="1767031" y="7204187"/>
              <a:ext cx="959429" cy="213205"/>
            </a:xfrm>
            <a:prstGeom prst="rect">
              <a:avLst/>
            </a:prstGeom>
            <a:noFill/>
            <a:ln w="12700">
              <a:miter lim="400000"/>
            </a:ln>
          </p:spPr>
        </p:pic>
        <p:grpSp>
          <p:nvGrpSpPr>
            <p:cNvPr id="349" name="Group 348">
              <a:extLst>
                <a:ext uri="{FF2B5EF4-FFF2-40B4-BE49-F238E27FC236}">
                  <a16:creationId xmlns:a16="http://schemas.microsoft.com/office/drawing/2014/main" id="{E543B7B0-6ADA-495A-82D5-46C5B080A32A}"/>
                </a:ext>
              </a:extLst>
            </p:cNvPr>
            <p:cNvGrpSpPr/>
            <p:nvPr/>
          </p:nvGrpSpPr>
          <p:grpSpPr>
            <a:xfrm>
              <a:off x="949109" y="6685460"/>
              <a:ext cx="2595272" cy="328132"/>
              <a:chOff x="551138" y="6622485"/>
              <a:chExt cx="2595272" cy="328132"/>
            </a:xfrm>
          </p:grpSpPr>
          <p:pic>
            <p:nvPicPr>
              <p:cNvPr id="94" name="Picture 27" descr="Picture 27">
                <a:extLst>
                  <a:ext uri="{FF2B5EF4-FFF2-40B4-BE49-F238E27FC236}">
                    <a16:creationId xmlns:a16="http://schemas.microsoft.com/office/drawing/2014/main" id="{4A92A77C-61E4-4C34-A880-4D5D8CE5FB38}"/>
                  </a:ext>
                </a:extLst>
              </p:cNvPr>
              <p:cNvPicPr>
                <a:picLocks noChangeAspect="1"/>
              </p:cNvPicPr>
              <p:nvPr/>
            </p:nvPicPr>
            <p:blipFill>
              <a:blip r:embed="rId4"/>
              <a:stretch>
                <a:fillRect/>
              </a:stretch>
            </p:blipFill>
            <p:spPr>
              <a:xfrm>
                <a:off x="551138" y="6628509"/>
                <a:ext cx="1187291" cy="239876"/>
              </a:xfrm>
              <a:prstGeom prst="rect">
                <a:avLst/>
              </a:prstGeom>
              <a:noFill/>
              <a:ln w="12700" cap="flat">
                <a:noFill/>
                <a:miter lim="400000"/>
              </a:ln>
              <a:effectLst/>
            </p:spPr>
          </p:pic>
          <p:pic>
            <p:nvPicPr>
              <p:cNvPr id="95" name="Picture 28" descr="Picture 28">
                <a:extLst>
                  <a:ext uri="{FF2B5EF4-FFF2-40B4-BE49-F238E27FC236}">
                    <a16:creationId xmlns:a16="http://schemas.microsoft.com/office/drawing/2014/main" id="{295ED01D-FD29-468F-B27D-D4098FC04297}"/>
                  </a:ext>
                </a:extLst>
              </p:cNvPr>
              <p:cNvPicPr>
                <a:picLocks noChangeAspect="1"/>
              </p:cNvPicPr>
              <p:nvPr/>
            </p:nvPicPr>
            <p:blipFill>
              <a:blip r:embed="rId5"/>
              <a:stretch>
                <a:fillRect/>
              </a:stretch>
            </p:blipFill>
            <p:spPr>
              <a:xfrm>
                <a:off x="2243237" y="6622485"/>
                <a:ext cx="903173" cy="328132"/>
              </a:xfrm>
              <a:prstGeom prst="rect">
                <a:avLst/>
              </a:prstGeom>
              <a:noFill/>
              <a:ln w="12700">
                <a:miter lim="400000"/>
              </a:ln>
            </p:spPr>
          </p:pic>
        </p:grpSp>
      </p:grpSp>
      <p:cxnSp>
        <p:nvCxnSpPr>
          <p:cNvPr id="98" name="Straight Connector 97">
            <a:extLst>
              <a:ext uri="{FF2B5EF4-FFF2-40B4-BE49-F238E27FC236}">
                <a16:creationId xmlns:a16="http://schemas.microsoft.com/office/drawing/2014/main" id="{4F334E1D-4DCE-458C-AC36-DF2786CD3C65}"/>
              </a:ext>
            </a:extLst>
          </p:cNvPr>
          <p:cNvCxnSpPr>
            <a:cxnSpLocks/>
          </p:cNvCxnSpPr>
          <p:nvPr/>
        </p:nvCxnSpPr>
        <p:spPr>
          <a:xfrm>
            <a:off x="4306938" y="629450"/>
            <a:ext cx="530124" cy="0"/>
          </a:xfrm>
          <a:prstGeom prst="line">
            <a:avLst/>
          </a:prstGeom>
          <a:noFill/>
          <a:ln w="19050" cap="flat" cmpd="sng" algn="ctr">
            <a:solidFill>
              <a:schemeClr val="accent1"/>
            </a:solidFill>
            <a:prstDash val="solid"/>
            <a:tailEnd type="none"/>
          </a:ln>
          <a:effectLst/>
        </p:spPr>
      </p:cxnSp>
      <p:graphicFrame>
        <p:nvGraphicFramePr>
          <p:cNvPr id="99" name="Table 98">
            <a:extLst>
              <a:ext uri="{FF2B5EF4-FFF2-40B4-BE49-F238E27FC236}">
                <a16:creationId xmlns:a16="http://schemas.microsoft.com/office/drawing/2014/main" id="{597F996E-42F7-451E-AA11-FAE9DAF4020F}"/>
              </a:ext>
            </a:extLst>
          </p:cNvPr>
          <p:cNvGraphicFramePr>
            <a:graphicFrameLocks noGrp="1"/>
          </p:cNvGraphicFramePr>
          <p:nvPr/>
        </p:nvGraphicFramePr>
        <p:xfrm>
          <a:off x="1" y="1267979"/>
          <a:ext cx="9147831" cy="948303"/>
        </p:xfrm>
        <a:graphic>
          <a:graphicData uri="http://schemas.openxmlformats.org/drawingml/2006/table">
            <a:tbl>
              <a:tblPr firstRow="1" bandRow="1"/>
              <a:tblGrid>
                <a:gridCol w="295146">
                  <a:extLst>
                    <a:ext uri="{9D8B030D-6E8A-4147-A177-3AD203B41FA5}">
                      <a16:colId xmlns:a16="http://schemas.microsoft.com/office/drawing/2014/main" val="2519425615"/>
                    </a:ext>
                  </a:extLst>
                </a:gridCol>
                <a:gridCol w="603776">
                  <a:extLst>
                    <a:ext uri="{9D8B030D-6E8A-4147-A177-3AD203B41FA5}">
                      <a16:colId xmlns:a16="http://schemas.microsoft.com/office/drawing/2014/main" val="4215032727"/>
                    </a:ext>
                  </a:extLst>
                </a:gridCol>
                <a:gridCol w="1023938">
                  <a:extLst>
                    <a:ext uri="{9D8B030D-6E8A-4147-A177-3AD203B41FA5}">
                      <a16:colId xmlns:a16="http://schemas.microsoft.com/office/drawing/2014/main" val="1642889460"/>
                    </a:ext>
                  </a:extLst>
                </a:gridCol>
                <a:gridCol w="1660922">
                  <a:extLst>
                    <a:ext uri="{9D8B030D-6E8A-4147-A177-3AD203B41FA5}">
                      <a16:colId xmlns:a16="http://schemas.microsoft.com/office/drawing/2014/main" val="976546228"/>
                    </a:ext>
                  </a:extLst>
                </a:gridCol>
                <a:gridCol w="683419">
                  <a:extLst>
                    <a:ext uri="{9D8B030D-6E8A-4147-A177-3AD203B41FA5}">
                      <a16:colId xmlns:a16="http://schemas.microsoft.com/office/drawing/2014/main" val="2832678360"/>
                    </a:ext>
                  </a:extLst>
                </a:gridCol>
                <a:gridCol w="661988">
                  <a:extLst>
                    <a:ext uri="{9D8B030D-6E8A-4147-A177-3AD203B41FA5}">
                      <a16:colId xmlns:a16="http://schemas.microsoft.com/office/drawing/2014/main" val="135917464"/>
                    </a:ext>
                  </a:extLst>
                </a:gridCol>
                <a:gridCol w="857250">
                  <a:extLst>
                    <a:ext uri="{9D8B030D-6E8A-4147-A177-3AD203B41FA5}">
                      <a16:colId xmlns:a16="http://schemas.microsoft.com/office/drawing/2014/main" val="153006425"/>
                    </a:ext>
                  </a:extLst>
                </a:gridCol>
                <a:gridCol w="759024">
                  <a:extLst>
                    <a:ext uri="{9D8B030D-6E8A-4147-A177-3AD203B41FA5}">
                      <a16:colId xmlns:a16="http://schemas.microsoft.com/office/drawing/2014/main" val="3191234712"/>
                    </a:ext>
                  </a:extLst>
                </a:gridCol>
                <a:gridCol w="726876">
                  <a:extLst>
                    <a:ext uri="{9D8B030D-6E8A-4147-A177-3AD203B41FA5}">
                      <a16:colId xmlns:a16="http://schemas.microsoft.com/office/drawing/2014/main" val="2527664086"/>
                    </a:ext>
                  </a:extLst>
                </a:gridCol>
                <a:gridCol w="780257">
                  <a:extLst>
                    <a:ext uri="{9D8B030D-6E8A-4147-A177-3AD203B41FA5}">
                      <a16:colId xmlns:a16="http://schemas.microsoft.com/office/drawing/2014/main" val="2223229871"/>
                    </a:ext>
                  </a:extLst>
                </a:gridCol>
                <a:gridCol w="886955">
                  <a:extLst>
                    <a:ext uri="{9D8B030D-6E8A-4147-A177-3AD203B41FA5}">
                      <a16:colId xmlns:a16="http://schemas.microsoft.com/office/drawing/2014/main" val="1268108364"/>
                    </a:ext>
                  </a:extLst>
                </a:gridCol>
                <a:gridCol w="208280">
                  <a:extLst>
                    <a:ext uri="{9D8B030D-6E8A-4147-A177-3AD203B41FA5}">
                      <a16:colId xmlns:a16="http://schemas.microsoft.com/office/drawing/2014/main" val="3446338730"/>
                    </a:ext>
                  </a:extLst>
                </a:gridCol>
              </a:tblGrid>
              <a:tr h="267535">
                <a:tc>
                  <a:txBody>
                    <a:bodyPr/>
                    <a:lstStyle/>
                    <a:p>
                      <a:pPr algn="ctr"/>
                      <a:endParaRPr lang="en-US" sz="6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Amazon Ember"/>
                          <a:ea typeface="+mn-ea"/>
                          <a:cs typeface="+mn-cs"/>
                        </a:rPr>
                        <a:t>SEARCH</a:t>
                      </a:r>
                      <a:endParaRPr lang="en-US" sz="600" b="1" kern="1200" baseline="30000" dirty="0">
                        <a:solidFill>
                          <a:schemeClr val="accent6"/>
                        </a:solidFill>
                        <a:latin typeface="Amazon Ember"/>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Amazon Ember"/>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Amazon Ember"/>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rPr>
                        <a:t>FRAUD</a:t>
                      </a:r>
                      <a:endParaRPr lang="en-US" sz="600" b="1" kern="1200" baseline="30000" dirty="0">
                        <a:solidFill>
                          <a:schemeClr val="accent6"/>
                        </a:solidFill>
                        <a:latin typeface="Amazon Ember"/>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Amazon Ember"/>
                          <a:ea typeface="+mn-ea"/>
                          <a:cs typeface="+mn-cs"/>
                        </a:rPr>
                        <a:t>DEVELOPMENT</a:t>
                      </a:r>
                      <a:endParaRPr lang="en-US" sz="600" b="1" kern="1200" dirty="0">
                        <a:solidFill>
                          <a:schemeClr val="accent2"/>
                        </a:solidFill>
                        <a:latin typeface="Amazon Ember"/>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tx2">
                          <a:lumMod val="1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600" b="1" kern="1200" dirty="0">
                          <a:solidFill>
                            <a:schemeClr val="tx1"/>
                          </a:solidFill>
                          <a:latin typeface="+mn-lt"/>
                          <a:ea typeface="+mn-ea"/>
                          <a:cs typeface="+mn-cs"/>
                        </a:rPr>
                        <a:t>CONTACT CENTERS</a:t>
                      </a:r>
                      <a:endParaRPr lang="en-US" sz="600" b="1" kern="1200" baseline="30000" dirty="0">
                        <a:solidFill>
                          <a:schemeClr val="accent6"/>
                        </a:solidFill>
                        <a:latin typeface="+mn-lt"/>
                        <a:ea typeface="+mn-ea"/>
                        <a:cs typeface="+mn-cs"/>
                      </a:endParaRPr>
                    </a:p>
                  </a:txBody>
                  <a:tcPr marL="0" marR="0" marT="0" marB="0" anchor="ctr">
                    <a:lnL w="28575" cap="flat" cmpd="sng" algn="ctr">
                      <a:solidFill>
                        <a:schemeClr val="tx2">
                          <a:lumMod val="1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6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680768">
                <a:tc>
                  <a:txBody>
                    <a:bodyPr/>
                    <a:lstStyle/>
                    <a:p>
                      <a:endParaRPr lang="en-US" sz="1700"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tx2">
                          <a:lumMod val="1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tx2">
                          <a:lumMod val="1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260" name="Graphic 3">
            <a:extLst>
              <a:ext uri="{FF2B5EF4-FFF2-40B4-BE49-F238E27FC236}">
                <a16:creationId xmlns:a16="http://schemas.microsoft.com/office/drawing/2014/main" id="{F81EA14B-7167-4189-A47C-825C3FED86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2242" y="1536391"/>
            <a:ext cx="194719" cy="200756"/>
          </a:xfrm>
          <a:prstGeom prst="rect">
            <a:avLst/>
          </a:prstGeom>
          <a:noFill/>
        </p:spPr>
      </p:pic>
      <p:pic>
        <p:nvPicPr>
          <p:cNvPr id="261" name="Graphic 16">
            <a:extLst>
              <a:ext uri="{FF2B5EF4-FFF2-40B4-BE49-F238E27FC236}">
                <a16:creationId xmlns:a16="http://schemas.microsoft.com/office/drawing/2014/main" id="{D60289F2-5A6F-424E-B549-FC5923A938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9150" y="1536390"/>
            <a:ext cx="194721" cy="200758"/>
          </a:xfrm>
          <a:prstGeom prst="rect">
            <a:avLst/>
          </a:prstGeom>
          <a:noFill/>
        </p:spPr>
      </p:pic>
      <p:pic>
        <p:nvPicPr>
          <p:cNvPr id="263" name="Graphic 46">
            <a:extLst>
              <a:ext uri="{FF2B5EF4-FFF2-40B4-BE49-F238E27FC236}">
                <a16:creationId xmlns:a16="http://schemas.microsoft.com/office/drawing/2014/main" id="{1F1C53C4-CCCD-4F3D-BEEB-2056D6B742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38741" y="1536389"/>
            <a:ext cx="194721" cy="200759"/>
          </a:xfrm>
          <a:prstGeom prst="rect">
            <a:avLst/>
          </a:prstGeom>
          <a:noFill/>
        </p:spPr>
      </p:pic>
      <p:pic>
        <p:nvPicPr>
          <p:cNvPr id="290" name="Graphic 2">
            <a:extLst>
              <a:ext uri="{FF2B5EF4-FFF2-40B4-BE49-F238E27FC236}">
                <a16:creationId xmlns:a16="http://schemas.microsoft.com/office/drawing/2014/main" id="{EAC4F374-8106-4DA7-96ED-42F88B3BA9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85914" y="1527245"/>
            <a:ext cx="212459" cy="219047"/>
          </a:xfrm>
          <a:prstGeom prst="rect">
            <a:avLst/>
          </a:prstGeom>
          <a:noFill/>
        </p:spPr>
      </p:pic>
      <p:grpSp>
        <p:nvGrpSpPr>
          <p:cNvPr id="293" name="Graphic 108">
            <a:extLst>
              <a:ext uri="{FF2B5EF4-FFF2-40B4-BE49-F238E27FC236}">
                <a16:creationId xmlns:a16="http://schemas.microsoft.com/office/drawing/2014/main" id="{DFB46AC4-4D16-4B3A-A82E-B769CACC450F}"/>
              </a:ext>
            </a:extLst>
          </p:cNvPr>
          <p:cNvGrpSpPr/>
          <p:nvPr/>
        </p:nvGrpSpPr>
        <p:grpSpPr>
          <a:xfrm>
            <a:off x="6079578" y="1559851"/>
            <a:ext cx="164324" cy="153836"/>
            <a:chOff x="9432622" y="1721240"/>
            <a:chExt cx="445685" cy="417237"/>
          </a:xfrm>
          <a:solidFill>
            <a:schemeClr val="tx1"/>
          </a:solidFill>
        </p:grpSpPr>
        <p:sp>
          <p:nvSpPr>
            <p:cNvPr id="294" name="Freeform: Shape 293">
              <a:extLst>
                <a:ext uri="{FF2B5EF4-FFF2-40B4-BE49-F238E27FC236}">
                  <a16:creationId xmlns:a16="http://schemas.microsoft.com/office/drawing/2014/main" id="{79C590BF-7311-49BC-8B41-38B7EB8CC943}"/>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defTabSz="364308">
                <a:defRPr/>
              </a:pPr>
              <a:endParaRPr lang="en-US" sz="718">
                <a:solidFill>
                  <a:srgbClr val="FFFFFF"/>
                </a:solidFill>
                <a:latin typeface="Amazon Ember"/>
              </a:endParaRPr>
            </a:p>
          </p:txBody>
        </p:sp>
        <p:sp>
          <p:nvSpPr>
            <p:cNvPr id="295" name="Freeform: Shape 294">
              <a:extLst>
                <a:ext uri="{FF2B5EF4-FFF2-40B4-BE49-F238E27FC236}">
                  <a16:creationId xmlns:a16="http://schemas.microsoft.com/office/drawing/2014/main" id="{4A44926F-AF5A-4841-BEBC-E0A43C8B2197}"/>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defTabSz="364308">
                <a:defRPr/>
              </a:pPr>
              <a:endParaRPr lang="en-US" sz="718">
                <a:solidFill>
                  <a:srgbClr val="FFFFFF"/>
                </a:solidFill>
                <a:latin typeface="Amazon Ember"/>
              </a:endParaRPr>
            </a:p>
          </p:txBody>
        </p:sp>
        <p:sp>
          <p:nvSpPr>
            <p:cNvPr id="296" name="Freeform: Shape 295">
              <a:extLst>
                <a:ext uri="{FF2B5EF4-FFF2-40B4-BE49-F238E27FC236}">
                  <a16:creationId xmlns:a16="http://schemas.microsoft.com/office/drawing/2014/main" id="{D652A778-A64A-4C71-88C5-B3C9CB1B7D2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defTabSz="364308">
                <a:defRPr/>
              </a:pPr>
              <a:endParaRPr lang="en-US" sz="718">
                <a:solidFill>
                  <a:srgbClr val="FFFFFF"/>
                </a:solidFill>
                <a:latin typeface="Amazon Ember"/>
              </a:endParaRPr>
            </a:p>
          </p:txBody>
        </p:sp>
        <p:sp>
          <p:nvSpPr>
            <p:cNvPr id="297" name="Freeform: Shape 296">
              <a:extLst>
                <a:ext uri="{FF2B5EF4-FFF2-40B4-BE49-F238E27FC236}">
                  <a16:creationId xmlns:a16="http://schemas.microsoft.com/office/drawing/2014/main" id="{0A8709EC-51F6-45BE-89E8-9C0D5103E525}"/>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defTabSz="364308">
                <a:defRPr/>
              </a:pPr>
              <a:endParaRPr lang="en-US" sz="718">
                <a:solidFill>
                  <a:srgbClr val="FFFFFF"/>
                </a:solidFill>
                <a:latin typeface="Amazon Ember"/>
              </a:endParaRPr>
            </a:p>
          </p:txBody>
        </p:sp>
        <p:sp>
          <p:nvSpPr>
            <p:cNvPr id="298" name="Freeform: Shape 297">
              <a:extLst>
                <a:ext uri="{FF2B5EF4-FFF2-40B4-BE49-F238E27FC236}">
                  <a16:creationId xmlns:a16="http://schemas.microsoft.com/office/drawing/2014/main" id="{AF163763-08A9-43CB-97DA-3BC6C017672F}"/>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defTabSz="364308">
                <a:defRPr/>
              </a:pPr>
              <a:endParaRPr lang="en-US" sz="718">
                <a:solidFill>
                  <a:srgbClr val="FFFFFF"/>
                </a:solidFill>
                <a:latin typeface="Amazon Ember"/>
              </a:endParaRPr>
            </a:p>
          </p:txBody>
        </p:sp>
        <p:sp>
          <p:nvSpPr>
            <p:cNvPr id="299" name="Freeform: Shape 298">
              <a:extLst>
                <a:ext uri="{FF2B5EF4-FFF2-40B4-BE49-F238E27FC236}">
                  <a16:creationId xmlns:a16="http://schemas.microsoft.com/office/drawing/2014/main" id="{E1AF3308-59EB-410A-8085-F869647E2A4B}"/>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defTabSz="364308">
                <a:defRPr/>
              </a:pPr>
              <a:endParaRPr lang="en-US" sz="718">
                <a:solidFill>
                  <a:srgbClr val="FFFFFF"/>
                </a:solidFill>
                <a:latin typeface="Amazon Ember"/>
              </a:endParaRPr>
            </a:p>
          </p:txBody>
        </p:sp>
        <p:sp>
          <p:nvSpPr>
            <p:cNvPr id="300" name="Freeform: Shape 299">
              <a:extLst>
                <a:ext uri="{FF2B5EF4-FFF2-40B4-BE49-F238E27FC236}">
                  <a16:creationId xmlns:a16="http://schemas.microsoft.com/office/drawing/2014/main" id="{7F0AF521-A485-43FA-B7DE-C6214BE8FA57}"/>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defTabSz="364308">
                <a:defRPr/>
              </a:pPr>
              <a:endParaRPr lang="en-US" sz="718">
                <a:solidFill>
                  <a:srgbClr val="FFFFFF"/>
                </a:solidFill>
                <a:latin typeface="Amazon Ember"/>
              </a:endParaRPr>
            </a:p>
          </p:txBody>
        </p:sp>
      </p:grpSp>
      <p:grpSp>
        <p:nvGrpSpPr>
          <p:cNvPr id="301" name="Graphic 109">
            <a:extLst>
              <a:ext uri="{FF2B5EF4-FFF2-40B4-BE49-F238E27FC236}">
                <a16:creationId xmlns:a16="http://schemas.microsoft.com/office/drawing/2014/main" id="{3933D5B2-8247-44AB-92BF-6FC75F097254}"/>
              </a:ext>
            </a:extLst>
          </p:cNvPr>
          <p:cNvGrpSpPr/>
          <p:nvPr/>
        </p:nvGrpSpPr>
        <p:grpSpPr>
          <a:xfrm>
            <a:off x="5253815" y="1532095"/>
            <a:ext cx="205074" cy="209346"/>
            <a:chOff x="10466041" y="1499939"/>
            <a:chExt cx="455168" cy="464651"/>
          </a:xfrm>
          <a:solidFill>
            <a:schemeClr val="tx1"/>
          </a:solidFill>
        </p:grpSpPr>
        <p:sp>
          <p:nvSpPr>
            <p:cNvPr id="302" name="Freeform: Shape 301">
              <a:extLst>
                <a:ext uri="{FF2B5EF4-FFF2-40B4-BE49-F238E27FC236}">
                  <a16:creationId xmlns:a16="http://schemas.microsoft.com/office/drawing/2014/main" id="{D2681B31-12E3-4A24-9B37-87BB235DCBBD}"/>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303" name="Freeform: Shape 302">
              <a:extLst>
                <a:ext uri="{FF2B5EF4-FFF2-40B4-BE49-F238E27FC236}">
                  <a16:creationId xmlns:a16="http://schemas.microsoft.com/office/drawing/2014/main" id="{B395D5F7-8624-44A7-A7C5-9533D00C207A}"/>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304" name="Freeform: Shape 303">
              <a:extLst>
                <a:ext uri="{FF2B5EF4-FFF2-40B4-BE49-F238E27FC236}">
                  <a16:creationId xmlns:a16="http://schemas.microsoft.com/office/drawing/2014/main" id="{60E0A085-0A47-4179-A1BB-23986629AB0A}"/>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305" name="Freeform: Shape 304">
              <a:extLst>
                <a:ext uri="{FF2B5EF4-FFF2-40B4-BE49-F238E27FC236}">
                  <a16:creationId xmlns:a16="http://schemas.microsoft.com/office/drawing/2014/main" id="{99A4E30F-A9C5-45D1-8995-13CB6DFD1F20}"/>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306" name="Freeform: Shape 305">
              <a:extLst>
                <a:ext uri="{FF2B5EF4-FFF2-40B4-BE49-F238E27FC236}">
                  <a16:creationId xmlns:a16="http://schemas.microsoft.com/office/drawing/2014/main" id="{AA197774-D482-4C7E-A75D-8514C8BDDC14}"/>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307" name="Freeform: Shape 306">
              <a:extLst>
                <a:ext uri="{FF2B5EF4-FFF2-40B4-BE49-F238E27FC236}">
                  <a16:creationId xmlns:a16="http://schemas.microsoft.com/office/drawing/2014/main" id="{3F5C0EFB-DD1A-43C8-AB90-6DC12A5CDB7B}"/>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308" name="Freeform: Shape 307">
              <a:extLst>
                <a:ext uri="{FF2B5EF4-FFF2-40B4-BE49-F238E27FC236}">
                  <a16:creationId xmlns:a16="http://schemas.microsoft.com/office/drawing/2014/main" id="{DB515A4D-E7FE-4D53-87D8-7454171B1C1A}"/>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309" name="Freeform: Shape 308">
              <a:extLst>
                <a:ext uri="{FF2B5EF4-FFF2-40B4-BE49-F238E27FC236}">
                  <a16:creationId xmlns:a16="http://schemas.microsoft.com/office/drawing/2014/main" id="{917C734C-EAC9-4942-BF78-82E7AA795454}"/>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310" name="Freeform: Shape 309">
              <a:extLst>
                <a:ext uri="{FF2B5EF4-FFF2-40B4-BE49-F238E27FC236}">
                  <a16:creationId xmlns:a16="http://schemas.microsoft.com/office/drawing/2014/main" id="{FDCD1CEB-8BF7-439C-BFA9-3436C98F7CF3}"/>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311" name="Freeform: Shape 310">
              <a:extLst>
                <a:ext uri="{FF2B5EF4-FFF2-40B4-BE49-F238E27FC236}">
                  <a16:creationId xmlns:a16="http://schemas.microsoft.com/office/drawing/2014/main" id="{629206C3-CD27-43F7-AA64-57E0CE7D149E}"/>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312" name="Freeform: Shape 311">
              <a:extLst>
                <a:ext uri="{FF2B5EF4-FFF2-40B4-BE49-F238E27FC236}">
                  <a16:creationId xmlns:a16="http://schemas.microsoft.com/office/drawing/2014/main" id="{AABCB051-7AAA-4153-8213-8D2ADFDC8335}"/>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grpSp>
      <p:graphicFrame>
        <p:nvGraphicFramePr>
          <p:cNvPr id="122" name="Table 121">
            <a:extLst>
              <a:ext uri="{FF2B5EF4-FFF2-40B4-BE49-F238E27FC236}">
                <a16:creationId xmlns:a16="http://schemas.microsoft.com/office/drawing/2014/main" id="{04DE63AE-6ADD-4EB5-A640-7BD4F55F6C75}"/>
              </a:ext>
            </a:extLst>
          </p:cNvPr>
          <p:cNvGraphicFramePr>
            <a:graphicFrameLocks noGrp="1"/>
          </p:cNvGraphicFramePr>
          <p:nvPr/>
        </p:nvGraphicFramePr>
        <p:xfrm>
          <a:off x="1310346" y="2633695"/>
          <a:ext cx="7758704" cy="741814"/>
        </p:xfrm>
        <a:graphic>
          <a:graphicData uri="http://schemas.openxmlformats.org/drawingml/2006/table">
            <a:tbl>
              <a:tblPr firstRow="1" bandRow="1"/>
              <a:tblGrid>
                <a:gridCol w="447400">
                  <a:extLst>
                    <a:ext uri="{9D8B030D-6E8A-4147-A177-3AD203B41FA5}">
                      <a16:colId xmlns:a16="http://schemas.microsoft.com/office/drawing/2014/main" val="3491955364"/>
                    </a:ext>
                  </a:extLst>
                </a:gridCol>
                <a:gridCol w="531684">
                  <a:extLst>
                    <a:ext uri="{9D8B030D-6E8A-4147-A177-3AD203B41FA5}">
                      <a16:colId xmlns:a16="http://schemas.microsoft.com/office/drawing/2014/main" val="2281484046"/>
                    </a:ext>
                  </a:extLst>
                </a:gridCol>
                <a:gridCol w="594824">
                  <a:extLst>
                    <a:ext uri="{9D8B030D-6E8A-4147-A177-3AD203B41FA5}">
                      <a16:colId xmlns:a16="http://schemas.microsoft.com/office/drawing/2014/main" val="1807051481"/>
                    </a:ext>
                  </a:extLst>
                </a:gridCol>
                <a:gridCol w="757518">
                  <a:extLst>
                    <a:ext uri="{9D8B030D-6E8A-4147-A177-3AD203B41FA5}">
                      <a16:colId xmlns:a16="http://schemas.microsoft.com/office/drawing/2014/main" val="2304350543"/>
                    </a:ext>
                  </a:extLst>
                </a:gridCol>
                <a:gridCol w="816800">
                  <a:extLst>
                    <a:ext uri="{9D8B030D-6E8A-4147-A177-3AD203B41FA5}">
                      <a16:colId xmlns:a16="http://schemas.microsoft.com/office/drawing/2014/main" val="186026474"/>
                    </a:ext>
                  </a:extLst>
                </a:gridCol>
                <a:gridCol w="480859">
                  <a:extLst>
                    <a:ext uri="{9D8B030D-6E8A-4147-A177-3AD203B41FA5}">
                      <a16:colId xmlns:a16="http://schemas.microsoft.com/office/drawing/2014/main" val="1070070258"/>
                    </a:ext>
                  </a:extLst>
                </a:gridCol>
                <a:gridCol w="784218">
                  <a:extLst>
                    <a:ext uri="{9D8B030D-6E8A-4147-A177-3AD203B41FA5}">
                      <a16:colId xmlns:a16="http://schemas.microsoft.com/office/drawing/2014/main" val="4235404810"/>
                    </a:ext>
                  </a:extLst>
                </a:gridCol>
                <a:gridCol w="664583">
                  <a:extLst>
                    <a:ext uri="{9D8B030D-6E8A-4147-A177-3AD203B41FA5}">
                      <a16:colId xmlns:a16="http://schemas.microsoft.com/office/drawing/2014/main" val="2014946253"/>
                    </a:ext>
                  </a:extLst>
                </a:gridCol>
                <a:gridCol w="629907">
                  <a:extLst>
                    <a:ext uri="{9D8B030D-6E8A-4147-A177-3AD203B41FA5}">
                      <a16:colId xmlns:a16="http://schemas.microsoft.com/office/drawing/2014/main" val="46210883"/>
                    </a:ext>
                  </a:extLst>
                </a:gridCol>
                <a:gridCol w="839877">
                  <a:extLst>
                    <a:ext uri="{9D8B030D-6E8A-4147-A177-3AD203B41FA5}">
                      <a16:colId xmlns:a16="http://schemas.microsoft.com/office/drawing/2014/main" val="1495551331"/>
                    </a:ext>
                  </a:extLst>
                </a:gridCol>
                <a:gridCol w="596436">
                  <a:extLst>
                    <a:ext uri="{9D8B030D-6E8A-4147-A177-3AD203B41FA5}">
                      <a16:colId xmlns:a16="http://schemas.microsoft.com/office/drawing/2014/main" val="3677864580"/>
                    </a:ext>
                  </a:extLst>
                </a:gridCol>
                <a:gridCol w="614598">
                  <a:extLst>
                    <a:ext uri="{9D8B030D-6E8A-4147-A177-3AD203B41FA5}">
                      <a16:colId xmlns:a16="http://schemas.microsoft.com/office/drawing/2014/main" val="159472495"/>
                    </a:ext>
                  </a:extLst>
                </a:gridCol>
              </a:tblGrid>
              <a:tr h="370907">
                <a:tc rowSpan="2">
                  <a:txBody>
                    <a:bodyPr/>
                    <a:lstStyle/>
                    <a:p>
                      <a:pPr algn="ctr"/>
                      <a:r>
                        <a:rPr lang="en-US" sz="700" b="0" dirty="0"/>
                        <a:t>Ground Truth</a:t>
                      </a:r>
                    </a:p>
                    <a:p>
                      <a:pPr algn="ctr"/>
                      <a:endParaRPr lang="en-US" sz="700" b="0" dirty="0"/>
                    </a:p>
                  </a:txBody>
                  <a:tcPr marL="0" marR="0" marT="0" marB="0" anchor="ctr">
                    <a:lnL w="19050" cap="flat" cmpd="sng" algn="ctr">
                      <a:no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700" b="0" dirty="0"/>
                        <a:t>ML </a:t>
                      </a:r>
                    </a:p>
                    <a:p>
                      <a:pPr algn="ctr"/>
                      <a:r>
                        <a:rPr lang="en-US" sz="700" b="0" dirty="0"/>
                        <a:t>Marketplace</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700" b="0" dirty="0"/>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2">
                          <a:lumMod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700" b="0" dirty="0"/>
                        <a:t>Neo</a:t>
                      </a:r>
                    </a:p>
                  </a:txBody>
                  <a:tcPr marL="114300" marR="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700" b="0" dirty="0"/>
                        <a:t>Augmented </a:t>
                      </a:r>
                    </a:p>
                    <a:p>
                      <a:pPr algn="ctr"/>
                      <a:r>
                        <a:rPr lang="en-US" sz="700" b="0" dirty="0"/>
                        <a:t>AI</a:t>
                      </a:r>
                    </a:p>
                    <a:p>
                      <a:pPr algn="ctr"/>
                      <a:endParaRPr lang="en-US" sz="700" b="0" dirty="0"/>
                    </a:p>
                  </a:txBody>
                  <a:tcPr marL="11430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r h="370907">
                <a:tc vMerge="1">
                  <a:txBody>
                    <a:bodyPr/>
                    <a:lstStyle/>
                    <a:p>
                      <a:endParaRPr lang="en-US"/>
                    </a:p>
                  </a:txBody>
                  <a:tcPr/>
                </a:tc>
                <a:tc vMerge="1">
                  <a:txBody>
                    <a:bodyPr/>
                    <a:lstStyle/>
                    <a:p>
                      <a:endParaRPr lang="en-US"/>
                    </a:p>
                  </a:txBody>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Built-in</a:t>
                      </a:r>
                      <a:br>
                        <a:rPr lang="en-US" sz="700" b="0" dirty="0"/>
                      </a:br>
                      <a:r>
                        <a:rPr lang="en-US" sz="700" b="0" dirty="0"/>
                        <a:t>algorithms</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Notebooks</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Experiments</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Model </a:t>
                      </a:r>
                      <a:br>
                        <a:rPr lang="en-US" sz="700" b="0" dirty="0"/>
                      </a:br>
                      <a:r>
                        <a:rPr lang="en-US" sz="700" b="0" dirty="0"/>
                        <a:t>training &amp; tuning</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Debugger</a:t>
                      </a:r>
                      <a:endParaRPr lang="en-US" sz="700" b="1" baseline="30000" dirty="0">
                        <a:solidFill>
                          <a:schemeClr val="accent6"/>
                        </a:solidFill>
                      </a:endParaRP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Autopilot</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Model</a:t>
                      </a:r>
                      <a:br>
                        <a:rPr lang="en-US" sz="700" b="0" dirty="0"/>
                      </a:br>
                      <a:r>
                        <a:rPr lang="en-US" sz="700" b="0" dirty="0"/>
                        <a:t>hosting</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Model Monitor</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97566305"/>
                  </a:ext>
                </a:extLst>
              </a:tr>
            </a:tbl>
          </a:graphicData>
        </a:graphic>
      </p:graphicFrame>
      <p:graphicFrame>
        <p:nvGraphicFramePr>
          <p:cNvPr id="345" name="Table 344">
            <a:extLst>
              <a:ext uri="{FF2B5EF4-FFF2-40B4-BE49-F238E27FC236}">
                <a16:creationId xmlns:a16="http://schemas.microsoft.com/office/drawing/2014/main" id="{19AAE153-5FC8-49A9-9114-ADDCDB63DFCA}"/>
              </a:ext>
            </a:extLst>
          </p:cNvPr>
          <p:cNvGraphicFramePr>
            <a:graphicFrameLocks noGrp="1"/>
          </p:cNvGraphicFramePr>
          <p:nvPr/>
        </p:nvGraphicFramePr>
        <p:xfrm>
          <a:off x="4579146" y="4087502"/>
          <a:ext cx="4228506" cy="290856"/>
        </p:xfrm>
        <a:graphic>
          <a:graphicData uri="http://schemas.openxmlformats.org/drawingml/2006/table">
            <a:tbl>
              <a:tblPr firstRow="1" bandRow="1"/>
              <a:tblGrid>
                <a:gridCol w="1088231">
                  <a:extLst>
                    <a:ext uri="{9D8B030D-6E8A-4147-A177-3AD203B41FA5}">
                      <a16:colId xmlns:a16="http://schemas.microsoft.com/office/drawing/2014/main" val="186026474"/>
                    </a:ext>
                  </a:extLst>
                </a:gridCol>
                <a:gridCol w="834761">
                  <a:extLst>
                    <a:ext uri="{9D8B030D-6E8A-4147-A177-3AD203B41FA5}">
                      <a16:colId xmlns:a16="http://schemas.microsoft.com/office/drawing/2014/main" val="1070070258"/>
                    </a:ext>
                  </a:extLst>
                </a:gridCol>
                <a:gridCol w="834761">
                  <a:extLst>
                    <a:ext uri="{9D8B030D-6E8A-4147-A177-3AD203B41FA5}">
                      <a16:colId xmlns:a16="http://schemas.microsoft.com/office/drawing/2014/main" val="46210883"/>
                    </a:ext>
                  </a:extLst>
                </a:gridCol>
                <a:gridCol w="834761">
                  <a:extLst>
                    <a:ext uri="{9D8B030D-6E8A-4147-A177-3AD203B41FA5}">
                      <a16:colId xmlns:a16="http://schemas.microsoft.com/office/drawing/2014/main" val="1495551331"/>
                    </a:ext>
                  </a:extLst>
                </a:gridCol>
                <a:gridCol w="635992">
                  <a:extLst>
                    <a:ext uri="{9D8B030D-6E8A-4147-A177-3AD203B41FA5}">
                      <a16:colId xmlns:a16="http://schemas.microsoft.com/office/drawing/2014/main" val="3677864580"/>
                    </a:ext>
                  </a:extLst>
                </a:gridCol>
              </a:tblGrid>
              <a:tr h="290856">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Deep Learning</a:t>
                      </a:r>
                      <a:br>
                        <a:rPr lang="en-US" sz="800" b="0" dirty="0"/>
                      </a:br>
                      <a:r>
                        <a:rPr lang="en-US" sz="800" b="0" dirty="0"/>
                        <a:t>AMIs &amp; Containers</a:t>
                      </a:r>
                    </a:p>
                  </a:txBody>
                  <a:tcPr marL="0" marR="0"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GPUs &amp;</a:t>
                      </a:r>
                      <a:br>
                        <a:rPr lang="en-US" sz="800" b="0" dirty="0"/>
                      </a:br>
                      <a:r>
                        <a:rPr lang="en-US" sz="800" b="0" dirty="0"/>
                        <a:t>CPUs</a:t>
                      </a: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Elastic</a:t>
                      </a:r>
                      <a:br>
                        <a:rPr lang="en-US" sz="800" b="0" dirty="0"/>
                      </a:br>
                      <a:r>
                        <a:rPr lang="en-US" sz="800" b="0" dirty="0"/>
                        <a:t>Inference</a:t>
                      </a: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err="1"/>
                        <a:t>Inferentia</a:t>
                      </a:r>
                      <a:endParaRPr lang="en-US" sz="800" b="0" dirty="0"/>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t>FPGA</a:t>
                      </a:r>
                    </a:p>
                  </a:txBody>
                  <a:tcPr marL="114300" marR="0" marT="0" marB="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grpSp>
        <p:nvGrpSpPr>
          <p:cNvPr id="351" name="Group 350">
            <a:extLst>
              <a:ext uri="{FF2B5EF4-FFF2-40B4-BE49-F238E27FC236}">
                <a16:creationId xmlns:a16="http://schemas.microsoft.com/office/drawing/2014/main" id="{B4CCE7AF-D5B7-42C5-9F2D-B85A60358E42}"/>
              </a:ext>
            </a:extLst>
          </p:cNvPr>
          <p:cNvGrpSpPr/>
          <p:nvPr/>
        </p:nvGrpSpPr>
        <p:grpSpPr>
          <a:xfrm>
            <a:off x="2727756" y="3994506"/>
            <a:ext cx="1647659" cy="515330"/>
            <a:chOff x="4403428" y="6701957"/>
            <a:chExt cx="2636255" cy="824527"/>
          </a:xfrm>
        </p:grpSpPr>
        <p:grpSp>
          <p:nvGrpSpPr>
            <p:cNvPr id="350" name="Group 349">
              <a:extLst>
                <a:ext uri="{FF2B5EF4-FFF2-40B4-BE49-F238E27FC236}">
                  <a16:creationId xmlns:a16="http://schemas.microsoft.com/office/drawing/2014/main" id="{F9D21AB2-7CAC-4A4B-BA0E-BE2E9C1D4052}"/>
                </a:ext>
              </a:extLst>
            </p:cNvPr>
            <p:cNvGrpSpPr/>
            <p:nvPr/>
          </p:nvGrpSpPr>
          <p:grpSpPr>
            <a:xfrm>
              <a:off x="4403428" y="6701957"/>
              <a:ext cx="2636255" cy="295138"/>
              <a:chOff x="4269528" y="6638982"/>
              <a:chExt cx="2636255" cy="295138"/>
            </a:xfrm>
          </p:grpSpPr>
          <p:pic>
            <p:nvPicPr>
              <p:cNvPr id="90" name="Picture 89">
                <a:extLst>
                  <a:ext uri="{FF2B5EF4-FFF2-40B4-BE49-F238E27FC236}">
                    <a16:creationId xmlns:a16="http://schemas.microsoft.com/office/drawing/2014/main" id="{94B178AB-00F2-4A99-8399-601C5EB9121A}"/>
                  </a:ext>
                </a:extLst>
              </p:cNvPr>
              <p:cNvPicPr>
                <a:picLocks noChangeAspect="1"/>
              </p:cNvPicPr>
              <p:nvPr/>
            </p:nvPicPr>
            <p:blipFill>
              <a:blip r:embed="rId14"/>
              <a:srcRect/>
              <a:stretch/>
            </p:blipFill>
            <p:spPr>
              <a:xfrm>
                <a:off x="4269528" y="6638982"/>
                <a:ext cx="1198638" cy="295138"/>
              </a:xfrm>
              <a:prstGeom prst="rect">
                <a:avLst/>
              </a:prstGeom>
              <a:noFill/>
            </p:spPr>
          </p:pic>
          <p:pic>
            <p:nvPicPr>
              <p:cNvPr id="91" name="Picture 90">
                <a:extLst>
                  <a:ext uri="{FF2B5EF4-FFF2-40B4-BE49-F238E27FC236}">
                    <a16:creationId xmlns:a16="http://schemas.microsoft.com/office/drawing/2014/main" id="{A3D50F90-D921-4C9B-94D0-58F192C4DA04}"/>
                  </a:ext>
                </a:extLst>
              </p:cNvPr>
              <p:cNvPicPr>
                <a:picLocks noChangeAspect="1"/>
              </p:cNvPicPr>
              <p:nvPr/>
            </p:nvPicPr>
            <p:blipFill>
              <a:blip r:embed="rId15"/>
              <a:srcRect/>
              <a:stretch/>
            </p:blipFill>
            <p:spPr>
              <a:xfrm>
                <a:off x="6049993" y="6662462"/>
                <a:ext cx="855790" cy="248179"/>
              </a:xfrm>
              <a:prstGeom prst="rect">
                <a:avLst/>
              </a:prstGeom>
              <a:noFill/>
            </p:spPr>
          </p:pic>
        </p:grpSp>
        <p:pic>
          <p:nvPicPr>
            <p:cNvPr id="347" name="Picture 346" descr="A close up of a logo&#10;&#10;Description automatically generated">
              <a:extLst>
                <a:ext uri="{FF2B5EF4-FFF2-40B4-BE49-F238E27FC236}">
                  <a16:creationId xmlns:a16="http://schemas.microsoft.com/office/drawing/2014/main" id="{217C66CA-41A7-4466-B61E-D03A409D4618}"/>
                </a:ext>
              </a:extLst>
            </p:cNvPr>
            <p:cNvPicPr>
              <a:picLocks noChangeAspect="1"/>
            </p:cNvPicPr>
            <p:nvPr/>
          </p:nvPicPr>
          <p:blipFill>
            <a:blip r:embed="rId16"/>
            <a:stretch>
              <a:fillRect/>
            </a:stretch>
          </p:blipFill>
          <p:spPr>
            <a:xfrm>
              <a:off x="5505860" y="7095094"/>
              <a:ext cx="431390" cy="431390"/>
            </a:xfrm>
            <a:prstGeom prst="rect">
              <a:avLst/>
            </a:prstGeom>
          </p:spPr>
        </p:pic>
      </p:grpSp>
      <p:sp>
        <p:nvSpPr>
          <p:cNvPr id="356" name="TextBox 355">
            <a:extLst>
              <a:ext uri="{FF2B5EF4-FFF2-40B4-BE49-F238E27FC236}">
                <a16:creationId xmlns:a16="http://schemas.microsoft.com/office/drawing/2014/main" id="{FC8FF46A-36A9-464A-B10F-345C92ABAF14}"/>
              </a:ext>
            </a:extLst>
          </p:cNvPr>
          <p:cNvSpPr txBox="1"/>
          <p:nvPr/>
        </p:nvSpPr>
        <p:spPr>
          <a:xfrm>
            <a:off x="250733" y="1761462"/>
            <a:ext cx="651510" cy="297133"/>
          </a:xfrm>
          <a:prstGeom prst="rect">
            <a:avLst/>
          </a:prstGeom>
        </p:spPr>
        <p:txBody>
          <a:bodyPr wrap="square" lIns="28575" tIns="57150" rIns="28575" bIns="57150" rtlCol="0">
            <a:spAutoFit/>
          </a:bodyPr>
          <a:lstStyle/>
          <a:p>
            <a:pPr algn="ctr" defTabSz="685713">
              <a:lnSpc>
                <a:spcPct val="90000"/>
              </a:lnSpc>
              <a:spcAft>
                <a:spcPts val="1125"/>
              </a:spcAft>
              <a:defRPr/>
            </a:pPr>
            <a:r>
              <a:rPr lang="en-US" sz="656" dirty="0">
                <a:solidFill>
                  <a:srgbClr val="FFFFFF"/>
                </a:solidFill>
                <a:latin typeface="Amazon Ember"/>
              </a:rPr>
              <a:t>Amazon</a:t>
            </a:r>
            <a:br>
              <a:rPr lang="en-US" sz="656" dirty="0">
                <a:solidFill>
                  <a:srgbClr val="FFFFFF"/>
                </a:solidFill>
                <a:latin typeface="Amazon Ember"/>
              </a:rPr>
            </a:br>
            <a:r>
              <a:rPr lang="en-US" sz="656" dirty="0" err="1">
                <a:solidFill>
                  <a:srgbClr val="FFFFFF"/>
                </a:solidFill>
                <a:latin typeface="Amazon Ember"/>
              </a:rPr>
              <a:t>Rekognition</a:t>
            </a:r>
            <a:endParaRPr lang="en-US" sz="656" dirty="0">
              <a:solidFill>
                <a:srgbClr val="FFFFFF"/>
              </a:solidFill>
              <a:latin typeface="Amazon Ember"/>
            </a:endParaRPr>
          </a:p>
        </p:txBody>
      </p:sp>
      <p:sp>
        <p:nvSpPr>
          <p:cNvPr id="358" name="TextBox 357">
            <a:extLst>
              <a:ext uri="{FF2B5EF4-FFF2-40B4-BE49-F238E27FC236}">
                <a16:creationId xmlns:a16="http://schemas.microsoft.com/office/drawing/2014/main" id="{942A719E-B52C-42F6-AE7E-D60C8F2F41A4}"/>
              </a:ext>
            </a:extLst>
          </p:cNvPr>
          <p:cNvSpPr txBox="1"/>
          <p:nvPr/>
        </p:nvSpPr>
        <p:spPr>
          <a:xfrm>
            <a:off x="823846" y="1761462"/>
            <a:ext cx="651510" cy="297133"/>
          </a:xfrm>
          <a:prstGeom prst="rect">
            <a:avLst/>
          </a:prstGeom>
        </p:spPr>
        <p:txBody>
          <a:bodyPr wrap="square" lIns="28575" tIns="57150" rIns="28575" bIns="57150" rtlCol="0">
            <a:spAutoFit/>
          </a:bodyPr>
          <a:lstStyle/>
          <a:p>
            <a:pPr algn="ctr" defTabSz="685713">
              <a:lnSpc>
                <a:spcPct val="90000"/>
              </a:lnSpc>
              <a:spcAft>
                <a:spcPts val="1125"/>
              </a:spcAft>
              <a:defRPr/>
            </a:pPr>
            <a:r>
              <a:rPr lang="en-US" sz="656" dirty="0">
                <a:solidFill>
                  <a:srgbClr val="FFFFFF"/>
                </a:solidFill>
                <a:latin typeface="Amazon Ember"/>
              </a:rPr>
              <a:t>Amazon</a:t>
            </a:r>
            <a:br>
              <a:rPr lang="en-US" sz="656" dirty="0">
                <a:solidFill>
                  <a:srgbClr val="FFFFFF"/>
                </a:solidFill>
                <a:latin typeface="Amazon Ember"/>
              </a:rPr>
            </a:br>
            <a:r>
              <a:rPr lang="en-US" sz="656" dirty="0">
                <a:solidFill>
                  <a:srgbClr val="FFFFFF"/>
                </a:solidFill>
                <a:latin typeface="Amazon Ember"/>
              </a:rPr>
              <a:t>Polly</a:t>
            </a:r>
          </a:p>
        </p:txBody>
      </p:sp>
      <p:sp>
        <p:nvSpPr>
          <p:cNvPr id="359" name="TextBox 358">
            <a:extLst>
              <a:ext uri="{FF2B5EF4-FFF2-40B4-BE49-F238E27FC236}">
                <a16:creationId xmlns:a16="http://schemas.microsoft.com/office/drawing/2014/main" id="{4A000F80-A0F6-46DA-80F0-F676852CE45E}"/>
              </a:ext>
            </a:extLst>
          </p:cNvPr>
          <p:cNvSpPr txBox="1"/>
          <p:nvPr/>
        </p:nvSpPr>
        <p:spPr>
          <a:xfrm>
            <a:off x="1310345" y="1761463"/>
            <a:ext cx="651510" cy="417678"/>
          </a:xfrm>
          <a:prstGeom prst="rect">
            <a:avLst/>
          </a:prstGeom>
        </p:spPr>
        <p:txBody>
          <a:bodyPr wrap="square" lIns="28575" tIns="57150" rIns="28575" bIns="57150" rtlCol="0">
            <a:spAutoFit/>
          </a:bodyPr>
          <a:lstStyle/>
          <a:p>
            <a:pPr algn="ctr" defTabSz="685713">
              <a:lnSpc>
                <a:spcPct val="90000"/>
              </a:lnSpc>
              <a:spcAft>
                <a:spcPts val="375"/>
              </a:spcAft>
              <a:defRPr/>
            </a:pPr>
            <a:r>
              <a:rPr lang="en-US" sz="656" dirty="0">
                <a:solidFill>
                  <a:srgbClr val="FFFFFF"/>
                </a:solidFill>
                <a:latin typeface="Amazon Ember"/>
              </a:rPr>
              <a:t>Amazon</a:t>
            </a:r>
            <a:br>
              <a:rPr lang="en-US" sz="656" dirty="0">
                <a:solidFill>
                  <a:srgbClr val="FFFFFF"/>
                </a:solidFill>
                <a:latin typeface="Amazon Ember"/>
              </a:rPr>
            </a:br>
            <a:r>
              <a:rPr lang="en-US" sz="656" dirty="0">
                <a:solidFill>
                  <a:srgbClr val="FFFFFF"/>
                </a:solidFill>
                <a:latin typeface="Amazon Ember"/>
              </a:rPr>
              <a:t>Transcribe</a:t>
            </a:r>
          </a:p>
          <a:p>
            <a:pPr algn="ctr" defTabSz="685713">
              <a:lnSpc>
                <a:spcPct val="90000"/>
              </a:lnSpc>
              <a:spcAft>
                <a:spcPts val="1125"/>
              </a:spcAft>
              <a:defRPr/>
            </a:pPr>
            <a:r>
              <a:rPr lang="en-US" sz="500" i="1" dirty="0">
                <a:solidFill>
                  <a:srgbClr val="FFFFFF"/>
                </a:solidFill>
                <a:latin typeface="Amazon Ember"/>
              </a:rPr>
              <a:t>+Medical</a:t>
            </a:r>
            <a:endParaRPr lang="en-US" sz="656" i="1" dirty="0">
              <a:solidFill>
                <a:srgbClr val="FFFFFF"/>
              </a:solidFill>
              <a:latin typeface="Amazon Ember"/>
            </a:endParaRPr>
          </a:p>
        </p:txBody>
      </p:sp>
      <p:sp>
        <p:nvSpPr>
          <p:cNvPr id="360" name="TextBox 359">
            <a:extLst>
              <a:ext uri="{FF2B5EF4-FFF2-40B4-BE49-F238E27FC236}">
                <a16:creationId xmlns:a16="http://schemas.microsoft.com/office/drawing/2014/main" id="{02756147-E89D-4F34-A9B2-1DD00004D909}"/>
              </a:ext>
            </a:extLst>
          </p:cNvPr>
          <p:cNvSpPr txBox="1"/>
          <p:nvPr/>
        </p:nvSpPr>
        <p:spPr>
          <a:xfrm>
            <a:off x="1946203" y="1761463"/>
            <a:ext cx="651510" cy="417678"/>
          </a:xfrm>
          <a:prstGeom prst="rect">
            <a:avLst/>
          </a:prstGeom>
        </p:spPr>
        <p:txBody>
          <a:bodyPr wrap="square" lIns="28575" tIns="57150" rIns="28575" bIns="57150" rtlCol="0">
            <a:spAutoFit/>
          </a:bodyPr>
          <a:lstStyle/>
          <a:p>
            <a:pPr algn="ctr" defTabSz="685713">
              <a:lnSpc>
                <a:spcPct val="90000"/>
              </a:lnSpc>
              <a:spcAft>
                <a:spcPts val="375"/>
              </a:spcAft>
              <a:defRPr/>
            </a:pPr>
            <a:r>
              <a:rPr lang="en-US" sz="656" dirty="0">
                <a:solidFill>
                  <a:srgbClr val="FFFFFF"/>
                </a:solidFill>
                <a:latin typeface="Amazon Ember"/>
              </a:rPr>
              <a:t>Amazon</a:t>
            </a:r>
            <a:br>
              <a:rPr lang="en-US" sz="656" dirty="0">
                <a:solidFill>
                  <a:srgbClr val="FFFFFF"/>
                </a:solidFill>
                <a:latin typeface="Amazon Ember"/>
              </a:rPr>
            </a:br>
            <a:r>
              <a:rPr lang="en-US" sz="656" dirty="0">
                <a:solidFill>
                  <a:srgbClr val="FFFFFF"/>
                </a:solidFill>
                <a:latin typeface="Amazon Ember"/>
              </a:rPr>
              <a:t>Comprehend</a:t>
            </a:r>
          </a:p>
          <a:p>
            <a:pPr algn="ctr" defTabSz="685713">
              <a:lnSpc>
                <a:spcPct val="90000"/>
              </a:lnSpc>
              <a:spcAft>
                <a:spcPts val="1125"/>
              </a:spcAft>
              <a:defRPr/>
            </a:pPr>
            <a:r>
              <a:rPr lang="en-US" sz="500" i="1" dirty="0">
                <a:solidFill>
                  <a:srgbClr val="FFFFFF"/>
                </a:solidFill>
                <a:latin typeface="Amazon Ember"/>
              </a:rPr>
              <a:t>+Medical</a:t>
            </a:r>
            <a:endParaRPr lang="en-US" sz="656" i="1" dirty="0">
              <a:solidFill>
                <a:srgbClr val="FFFFFF"/>
              </a:solidFill>
              <a:latin typeface="Amazon Ember"/>
            </a:endParaRPr>
          </a:p>
        </p:txBody>
      </p:sp>
      <p:sp>
        <p:nvSpPr>
          <p:cNvPr id="361" name="TextBox 360">
            <a:extLst>
              <a:ext uri="{FF2B5EF4-FFF2-40B4-BE49-F238E27FC236}">
                <a16:creationId xmlns:a16="http://schemas.microsoft.com/office/drawing/2014/main" id="{D0D03EC6-FB2B-483A-91CC-B5404212E290}"/>
              </a:ext>
            </a:extLst>
          </p:cNvPr>
          <p:cNvSpPr txBox="1"/>
          <p:nvPr/>
        </p:nvSpPr>
        <p:spPr>
          <a:xfrm>
            <a:off x="2466060" y="1761462"/>
            <a:ext cx="651510" cy="297133"/>
          </a:xfrm>
          <a:prstGeom prst="rect">
            <a:avLst/>
          </a:prstGeom>
        </p:spPr>
        <p:txBody>
          <a:bodyPr wrap="square" lIns="28575" tIns="57150" rIns="28575" bIns="57150" rtlCol="0">
            <a:spAutoFit/>
          </a:bodyPr>
          <a:lstStyle/>
          <a:p>
            <a:pPr algn="ctr" defTabSz="685713">
              <a:lnSpc>
                <a:spcPct val="90000"/>
              </a:lnSpc>
              <a:spcAft>
                <a:spcPts val="1125"/>
              </a:spcAft>
              <a:defRPr/>
            </a:pPr>
            <a:r>
              <a:rPr lang="en-US" sz="656" dirty="0">
                <a:solidFill>
                  <a:srgbClr val="FFFFFF"/>
                </a:solidFill>
                <a:latin typeface="Amazon Ember"/>
              </a:rPr>
              <a:t>Amazon</a:t>
            </a:r>
            <a:br>
              <a:rPr lang="en-US" sz="656" dirty="0">
                <a:solidFill>
                  <a:srgbClr val="FFFFFF"/>
                </a:solidFill>
                <a:latin typeface="Amazon Ember"/>
              </a:rPr>
            </a:br>
            <a:r>
              <a:rPr lang="en-US" sz="656" dirty="0">
                <a:solidFill>
                  <a:srgbClr val="FFFFFF"/>
                </a:solidFill>
                <a:latin typeface="Amazon Ember"/>
              </a:rPr>
              <a:t>Translate</a:t>
            </a:r>
          </a:p>
        </p:txBody>
      </p:sp>
      <p:sp>
        <p:nvSpPr>
          <p:cNvPr id="362" name="TextBox 361">
            <a:extLst>
              <a:ext uri="{FF2B5EF4-FFF2-40B4-BE49-F238E27FC236}">
                <a16:creationId xmlns:a16="http://schemas.microsoft.com/office/drawing/2014/main" id="{76627C5C-95B8-4D01-B77F-D4E36DABAC90}"/>
              </a:ext>
            </a:extLst>
          </p:cNvPr>
          <p:cNvSpPr txBox="1"/>
          <p:nvPr/>
        </p:nvSpPr>
        <p:spPr>
          <a:xfrm>
            <a:off x="4266388" y="1761462"/>
            <a:ext cx="651510" cy="297133"/>
          </a:xfrm>
          <a:prstGeom prst="rect">
            <a:avLst/>
          </a:prstGeom>
        </p:spPr>
        <p:txBody>
          <a:bodyPr wrap="square" lIns="28575" tIns="57150" rIns="28575" bIns="57150" rtlCol="0">
            <a:spAutoFit/>
          </a:bodyPr>
          <a:lstStyle/>
          <a:p>
            <a:pPr algn="ctr" defTabSz="685713">
              <a:lnSpc>
                <a:spcPct val="90000"/>
              </a:lnSpc>
              <a:spcAft>
                <a:spcPts val="1125"/>
              </a:spcAft>
              <a:defRPr/>
            </a:pPr>
            <a:r>
              <a:rPr lang="en-US" sz="656" dirty="0">
                <a:solidFill>
                  <a:srgbClr val="FFFFFF"/>
                </a:solidFill>
                <a:latin typeface="Amazon Ember"/>
              </a:rPr>
              <a:t>Amazon</a:t>
            </a:r>
            <a:br>
              <a:rPr lang="en-US" sz="656" dirty="0">
                <a:solidFill>
                  <a:srgbClr val="FFFFFF"/>
                </a:solidFill>
                <a:latin typeface="Amazon Ember"/>
              </a:rPr>
            </a:br>
            <a:r>
              <a:rPr lang="en-US" sz="656" dirty="0">
                <a:solidFill>
                  <a:srgbClr val="FFFFFF"/>
                </a:solidFill>
                <a:latin typeface="Amazon Ember"/>
              </a:rPr>
              <a:t>Lex</a:t>
            </a:r>
          </a:p>
        </p:txBody>
      </p:sp>
      <p:sp>
        <p:nvSpPr>
          <p:cNvPr id="363" name="TextBox 362">
            <a:extLst>
              <a:ext uri="{FF2B5EF4-FFF2-40B4-BE49-F238E27FC236}">
                <a16:creationId xmlns:a16="http://schemas.microsoft.com/office/drawing/2014/main" id="{DA3D4A62-B474-4810-A8FD-6DF6AE6DBDFC}"/>
              </a:ext>
            </a:extLst>
          </p:cNvPr>
          <p:cNvSpPr txBox="1"/>
          <p:nvPr/>
        </p:nvSpPr>
        <p:spPr>
          <a:xfrm>
            <a:off x="5030597" y="1761462"/>
            <a:ext cx="651510" cy="297133"/>
          </a:xfrm>
          <a:prstGeom prst="rect">
            <a:avLst/>
          </a:prstGeom>
        </p:spPr>
        <p:txBody>
          <a:bodyPr wrap="square" lIns="28575" tIns="57150" rIns="28575" bIns="57150" rtlCol="0">
            <a:spAutoFit/>
          </a:bodyPr>
          <a:lstStyle/>
          <a:p>
            <a:pPr algn="ctr" defTabSz="685713">
              <a:lnSpc>
                <a:spcPct val="90000"/>
              </a:lnSpc>
              <a:spcAft>
                <a:spcPts val="1125"/>
              </a:spcAft>
              <a:defRPr/>
            </a:pPr>
            <a:r>
              <a:rPr lang="en-US" sz="656" dirty="0">
                <a:solidFill>
                  <a:srgbClr val="FFFFFF"/>
                </a:solidFill>
                <a:latin typeface="Amazon Ember"/>
              </a:rPr>
              <a:t>Amazon</a:t>
            </a:r>
            <a:br>
              <a:rPr lang="en-US" sz="656" dirty="0">
                <a:solidFill>
                  <a:srgbClr val="FFFFFF"/>
                </a:solidFill>
                <a:latin typeface="Amazon Ember"/>
              </a:rPr>
            </a:br>
            <a:r>
              <a:rPr lang="en-US" sz="656" dirty="0">
                <a:solidFill>
                  <a:srgbClr val="FFFFFF"/>
                </a:solidFill>
                <a:latin typeface="Amazon Ember"/>
              </a:rPr>
              <a:t>Personalize</a:t>
            </a:r>
          </a:p>
        </p:txBody>
      </p:sp>
      <p:sp>
        <p:nvSpPr>
          <p:cNvPr id="364" name="TextBox 363">
            <a:extLst>
              <a:ext uri="{FF2B5EF4-FFF2-40B4-BE49-F238E27FC236}">
                <a16:creationId xmlns:a16="http://schemas.microsoft.com/office/drawing/2014/main" id="{CAE1CCF0-F4D2-416C-923D-5B788ECB2CAD}"/>
              </a:ext>
            </a:extLst>
          </p:cNvPr>
          <p:cNvSpPr txBox="1"/>
          <p:nvPr/>
        </p:nvSpPr>
        <p:spPr>
          <a:xfrm>
            <a:off x="5835983" y="1761462"/>
            <a:ext cx="651510" cy="297133"/>
          </a:xfrm>
          <a:prstGeom prst="rect">
            <a:avLst/>
          </a:prstGeom>
        </p:spPr>
        <p:txBody>
          <a:bodyPr wrap="square" lIns="28575" tIns="57150" rIns="28575" bIns="57150" rtlCol="0">
            <a:spAutoFit/>
          </a:bodyPr>
          <a:lstStyle/>
          <a:p>
            <a:pPr algn="ctr" defTabSz="685713">
              <a:lnSpc>
                <a:spcPct val="90000"/>
              </a:lnSpc>
              <a:spcAft>
                <a:spcPts val="1125"/>
              </a:spcAft>
              <a:defRPr/>
            </a:pPr>
            <a:r>
              <a:rPr lang="en-US" sz="656" dirty="0">
                <a:solidFill>
                  <a:srgbClr val="FFFFFF"/>
                </a:solidFill>
                <a:latin typeface="Amazon Ember"/>
              </a:rPr>
              <a:t>Amazon</a:t>
            </a:r>
            <a:br>
              <a:rPr lang="en-US" sz="656" dirty="0">
                <a:solidFill>
                  <a:srgbClr val="FFFFFF"/>
                </a:solidFill>
                <a:latin typeface="Amazon Ember"/>
              </a:rPr>
            </a:br>
            <a:r>
              <a:rPr lang="en-US" sz="656" dirty="0">
                <a:solidFill>
                  <a:srgbClr val="FFFFFF"/>
                </a:solidFill>
                <a:latin typeface="Amazon Ember"/>
              </a:rPr>
              <a:t>Forecast</a:t>
            </a:r>
          </a:p>
        </p:txBody>
      </p:sp>
      <p:sp>
        <p:nvSpPr>
          <p:cNvPr id="365" name="TextBox 364">
            <a:extLst>
              <a:ext uri="{FF2B5EF4-FFF2-40B4-BE49-F238E27FC236}">
                <a16:creationId xmlns:a16="http://schemas.microsoft.com/office/drawing/2014/main" id="{2EF6CD95-6B3A-45A2-BD83-6A1DD38F3D19}"/>
              </a:ext>
            </a:extLst>
          </p:cNvPr>
          <p:cNvSpPr txBox="1"/>
          <p:nvPr/>
        </p:nvSpPr>
        <p:spPr>
          <a:xfrm>
            <a:off x="6581309" y="1761462"/>
            <a:ext cx="651510" cy="297133"/>
          </a:xfrm>
          <a:prstGeom prst="rect">
            <a:avLst/>
          </a:prstGeom>
        </p:spPr>
        <p:txBody>
          <a:bodyPr wrap="square" lIns="28575" tIns="57150" rIns="28575" bIns="57150" rtlCol="0">
            <a:spAutoFit/>
          </a:bodyPr>
          <a:lstStyle/>
          <a:p>
            <a:pPr algn="ctr" defTabSz="685713">
              <a:lnSpc>
                <a:spcPct val="90000"/>
              </a:lnSpc>
              <a:spcAft>
                <a:spcPts val="375"/>
              </a:spcAft>
              <a:defRPr/>
            </a:pPr>
            <a:r>
              <a:rPr lang="en-US" sz="656" dirty="0">
                <a:solidFill>
                  <a:srgbClr val="FFFFFF"/>
                </a:solidFill>
                <a:latin typeface="Amazon Ember"/>
              </a:rPr>
              <a:t>Amazon</a:t>
            </a:r>
            <a:br>
              <a:rPr lang="en-US" sz="656" dirty="0">
                <a:solidFill>
                  <a:srgbClr val="FFFFFF"/>
                </a:solidFill>
                <a:latin typeface="Amazon Ember"/>
              </a:rPr>
            </a:br>
            <a:r>
              <a:rPr lang="en-US" sz="656" dirty="0">
                <a:solidFill>
                  <a:srgbClr val="FFFFFF"/>
                </a:solidFill>
                <a:latin typeface="Amazon Ember"/>
              </a:rPr>
              <a:t>Fraud Detector</a:t>
            </a:r>
          </a:p>
        </p:txBody>
      </p:sp>
      <p:sp>
        <p:nvSpPr>
          <p:cNvPr id="366" name="TextBox 365">
            <a:extLst>
              <a:ext uri="{FF2B5EF4-FFF2-40B4-BE49-F238E27FC236}">
                <a16:creationId xmlns:a16="http://schemas.microsoft.com/office/drawing/2014/main" id="{6217BF6F-9563-4C63-A54E-831DE96BADEF}"/>
              </a:ext>
            </a:extLst>
          </p:cNvPr>
          <p:cNvSpPr txBox="1"/>
          <p:nvPr/>
        </p:nvSpPr>
        <p:spPr>
          <a:xfrm>
            <a:off x="7347707" y="1761462"/>
            <a:ext cx="651510" cy="297133"/>
          </a:xfrm>
          <a:prstGeom prst="rect">
            <a:avLst/>
          </a:prstGeom>
        </p:spPr>
        <p:txBody>
          <a:bodyPr wrap="square" lIns="28575" tIns="57150" rIns="28575" bIns="57150" rtlCol="0">
            <a:spAutoFit/>
          </a:bodyPr>
          <a:lstStyle/>
          <a:p>
            <a:pPr algn="ctr" defTabSz="685713">
              <a:lnSpc>
                <a:spcPct val="90000"/>
              </a:lnSpc>
              <a:spcAft>
                <a:spcPts val="375"/>
              </a:spcAft>
              <a:defRPr/>
            </a:pPr>
            <a:r>
              <a:rPr lang="en-US" sz="656" dirty="0">
                <a:solidFill>
                  <a:srgbClr val="FFFFFF"/>
                </a:solidFill>
                <a:latin typeface="Amazon Ember"/>
              </a:rPr>
              <a:t>Amazon</a:t>
            </a:r>
            <a:br>
              <a:rPr lang="en-US" sz="656" dirty="0">
                <a:solidFill>
                  <a:srgbClr val="FFFFFF"/>
                </a:solidFill>
                <a:latin typeface="Amazon Ember"/>
              </a:rPr>
            </a:br>
            <a:r>
              <a:rPr lang="en-US" sz="656" dirty="0" err="1">
                <a:solidFill>
                  <a:srgbClr val="FFFFFF"/>
                </a:solidFill>
                <a:latin typeface="Amazon Ember"/>
              </a:rPr>
              <a:t>CodeGuru</a:t>
            </a:r>
            <a:endParaRPr lang="en-US" sz="656" dirty="0">
              <a:solidFill>
                <a:srgbClr val="FFFFFF"/>
              </a:solidFill>
              <a:latin typeface="Amazon Ember"/>
            </a:endParaRPr>
          </a:p>
        </p:txBody>
      </p:sp>
      <p:sp>
        <p:nvSpPr>
          <p:cNvPr id="372" name="Graphic 48">
            <a:extLst>
              <a:ext uri="{FF2B5EF4-FFF2-40B4-BE49-F238E27FC236}">
                <a16:creationId xmlns:a16="http://schemas.microsoft.com/office/drawing/2014/main" id="{A5C8EEE3-89CC-43CE-9D74-25298DFB97E6}"/>
              </a:ext>
            </a:extLst>
          </p:cNvPr>
          <p:cNvSpPr/>
          <p:nvPr/>
        </p:nvSpPr>
        <p:spPr>
          <a:xfrm>
            <a:off x="2174864" y="153666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defTabSz="685713">
              <a:defRPr/>
            </a:pPr>
            <a:endParaRPr lang="en-US" sz="1324">
              <a:solidFill>
                <a:srgbClr val="FFFFFF"/>
              </a:solidFill>
              <a:latin typeface="Amazon Ember"/>
            </a:endParaRPr>
          </a:p>
        </p:txBody>
      </p:sp>
      <p:sp>
        <p:nvSpPr>
          <p:cNvPr id="114" name="TextBox 113">
            <a:extLst>
              <a:ext uri="{FF2B5EF4-FFF2-40B4-BE49-F238E27FC236}">
                <a16:creationId xmlns:a16="http://schemas.microsoft.com/office/drawing/2014/main" id="{B796D74A-30BB-4852-8B5C-724315CED585}"/>
              </a:ext>
            </a:extLst>
          </p:cNvPr>
          <p:cNvSpPr txBox="1"/>
          <p:nvPr/>
        </p:nvSpPr>
        <p:spPr>
          <a:xfrm>
            <a:off x="326517" y="915259"/>
            <a:ext cx="1207862" cy="225063"/>
          </a:xfrm>
          <a:prstGeom prst="rect">
            <a:avLst/>
          </a:prstGeom>
          <a:noFill/>
          <a:ln w="12700">
            <a:miter lim="400000"/>
          </a:ln>
        </p:spPr>
        <p:txBody>
          <a:bodyPr wrap="square" lIns="8573" tIns="8573" rIns="8573" bIns="8573">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9">
              <a:defRPr/>
            </a:pPr>
            <a:r>
              <a:rPr lang="en-US" sz="1125" spc="56" dirty="0">
                <a:solidFill>
                  <a:schemeClr val="accent1"/>
                </a:solidFill>
                <a:latin typeface="Amazon Ember"/>
              </a:rPr>
              <a:t>AI SERVICES</a:t>
            </a:r>
          </a:p>
        </p:txBody>
      </p:sp>
      <p:sp>
        <p:nvSpPr>
          <p:cNvPr id="115" name="TextBox 114">
            <a:extLst>
              <a:ext uri="{FF2B5EF4-FFF2-40B4-BE49-F238E27FC236}">
                <a16:creationId xmlns:a16="http://schemas.microsoft.com/office/drawing/2014/main" id="{E4F446A9-3396-450A-A70C-D68FC1AB0D48}"/>
              </a:ext>
            </a:extLst>
          </p:cNvPr>
          <p:cNvSpPr txBox="1"/>
          <p:nvPr/>
        </p:nvSpPr>
        <p:spPr>
          <a:xfrm>
            <a:off x="326517" y="2322451"/>
            <a:ext cx="1207862" cy="225063"/>
          </a:xfrm>
          <a:prstGeom prst="rect">
            <a:avLst/>
          </a:prstGeom>
          <a:noFill/>
          <a:ln w="12700">
            <a:miter lim="400000"/>
          </a:ln>
        </p:spPr>
        <p:txBody>
          <a:bodyPr wrap="square" lIns="8573" tIns="8573" rIns="8573" bIns="8573">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9">
              <a:defRPr/>
            </a:pPr>
            <a:r>
              <a:rPr lang="en-US" sz="1125" spc="56" dirty="0">
                <a:solidFill>
                  <a:schemeClr val="accent1"/>
                </a:solidFill>
                <a:latin typeface="Amazon Ember"/>
              </a:rPr>
              <a:t>ML SERVICES</a:t>
            </a:r>
          </a:p>
        </p:txBody>
      </p:sp>
      <p:sp>
        <p:nvSpPr>
          <p:cNvPr id="116" name="TextBox 115">
            <a:extLst>
              <a:ext uri="{FF2B5EF4-FFF2-40B4-BE49-F238E27FC236}">
                <a16:creationId xmlns:a16="http://schemas.microsoft.com/office/drawing/2014/main" id="{A11E76C8-FD7C-4E41-B58E-68AA51AB31E4}"/>
              </a:ext>
            </a:extLst>
          </p:cNvPr>
          <p:cNvSpPr txBox="1"/>
          <p:nvPr/>
        </p:nvSpPr>
        <p:spPr>
          <a:xfrm>
            <a:off x="326516" y="3565894"/>
            <a:ext cx="3108747" cy="225063"/>
          </a:xfrm>
          <a:prstGeom prst="rect">
            <a:avLst/>
          </a:prstGeom>
          <a:noFill/>
          <a:ln w="12700">
            <a:miter lim="400000"/>
          </a:ln>
        </p:spPr>
        <p:txBody>
          <a:bodyPr wrap="square" lIns="8573" tIns="8573" rIns="8573" bIns="8573">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defTabSz="154769">
              <a:defRPr/>
            </a:pPr>
            <a:r>
              <a:rPr lang="en-US" sz="1125" spc="56" dirty="0">
                <a:solidFill>
                  <a:schemeClr val="accent1"/>
                </a:solidFill>
                <a:latin typeface="Amazon Ember"/>
              </a:rPr>
              <a:t>ML FRAMEWORKS &amp; INFRASTRUCTURE</a:t>
            </a:r>
          </a:p>
        </p:txBody>
      </p:sp>
      <p:grpSp>
        <p:nvGrpSpPr>
          <p:cNvPr id="107" name="Graphic 110">
            <a:extLst>
              <a:ext uri="{FF2B5EF4-FFF2-40B4-BE49-F238E27FC236}">
                <a16:creationId xmlns:a16="http://schemas.microsoft.com/office/drawing/2014/main" id="{D0153B90-43AC-48B1-8502-F8D5CA9EFCB7}"/>
              </a:ext>
            </a:extLst>
          </p:cNvPr>
          <p:cNvGrpSpPr/>
          <p:nvPr/>
        </p:nvGrpSpPr>
        <p:grpSpPr>
          <a:xfrm>
            <a:off x="3182239" y="1539704"/>
            <a:ext cx="216830" cy="185855"/>
            <a:chOff x="3071685" y="1642846"/>
            <a:chExt cx="464651" cy="398272"/>
          </a:xfrm>
          <a:solidFill>
            <a:schemeClr val="tx1"/>
          </a:solidFill>
        </p:grpSpPr>
        <p:sp>
          <p:nvSpPr>
            <p:cNvPr id="108" name="Freeform: Shape 107">
              <a:extLst>
                <a:ext uri="{FF2B5EF4-FFF2-40B4-BE49-F238E27FC236}">
                  <a16:creationId xmlns:a16="http://schemas.microsoft.com/office/drawing/2014/main" id="{F4C970A6-901F-4F4E-A6F7-0A0DF99BB42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09" name="Freeform: Shape 108">
              <a:extLst>
                <a:ext uri="{FF2B5EF4-FFF2-40B4-BE49-F238E27FC236}">
                  <a16:creationId xmlns:a16="http://schemas.microsoft.com/office/drawing/2014/main" id="{BC7D789B-D544-490D-AF1E-9A8832E45EBE}"/>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10" name="Freeform: Shape 109">
              <a:extLst>
                <a:ext uri="{FF2B5EF4-FFF2-40B4-BE49-F238E27FC236}">
                  <a16:creationId xmlns:a16="http://schemas.microsoft.com/office/drawing/2014/main" id="{BFD18F65-58C3-46E2-B049-D6DD52D961BA}"/>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11" name="Freeform: Shape 110">
              <a:extLst>
                <a:ext uri="{FF2B5EF4-FFF2-40B4-BE49-F238E27FC236}">
                  <a16:creationId xmlns:a16="http://schemas.microsoft.com/office/drawing/2014/main" id="{2DF2C9D9-D4A7-4774-9C7A-89AD1F19295E}"/>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12" name="Freeform: Shape 111">
              <a:extLst>
                <a:ext uri="{FF2B5EF4-FFF2-40B4-BE49-F238E27FC236}">
                  <a16:creationId xmlns:a16="http://schemas.microsoft.com/office/drawing/2014/main" id="{DBFDACF4-B8E1-4AAF-B076-E5F8E2E45431}"/>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13" name="Freeform: Shape 112">
              <a:extLst>
                <a:ext uri="{FF2B5EF4-FFF2-40B4-BE49-F238E27FC236}">
                  <a16:creationId xmlns:a16="http://schemas.microsoft.com/office/drawing/2014/main" id="{905119E8-054E-4521-9094-58E9898CB14A}"/>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17" name="Freeform: Shape 116">
              <a:extLst>
                <a:ext uri="{FF2B5EF4-FFF2-40B4-BE49-F238E27FC236}">
                  <a16:creationId xmlns:a16="http://schemas.microsoft.com/office/drawing/2014/main" id="{438DA08A-223F-4A07-A926-74F991E72769}"/>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18" name="Freeform: Shape 117">
              <a:extLst>
                <a:ext uri="{FF2B5EF4-FFF2-40B4-BE49-F238E27FC236}">
                  <a16:creationId xmlns:a16="http://schemas.microsoft.com/office/drawing/2014/main" id="{793E91DB-A896-42B8-B736-4587735C0FE1}"/>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19" name="Freeform: Shape 118">
              <a:extLst>
                <a:ext uri="{FF2B5EF4-FFF2-40B4-BE49-F238E27FC236}">
                  <a16:creationId xmlns:a16="http://schemas.microsoft.com/office/drawing/2014/main" id="{5275C286-B008-43E6-B1B0-C4383597C028}"/>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20" name="Freeform: Shape 119">
              <a:extLst>
                <a:ext uri="{FF2B5EF4-FFF2-40B4-BE49-F238E27FC236}">
                  <a16:creationId xmlns:a16="http://schemas.microsoft.com/office/drawing/2014/main" id="{A00929F2-295E-4FAE-B49D-992BF1B012CC}"/>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21" name="Freeform: Shape 120">
              <a:extLst>
                <a:ext uri="{FF2B5EF4-FFF2-40B4-BE49-F238E27FC236}">
                  <a16:creationId xmlns:a16="http://schemas.microsoft.com/office/drawing/2014/main" id="{9C0FA233-EA13-4C5D-87E7-3109498F830D}"/>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23" name="Freeform: Shape 122">
              <a:extLst>
                <a:ext uri="{FF2B5EF4-FFF2-40B4-BE49-F238E27FC236}">
                  <a16:creationId xmlns:a16="http://schemas.microsoft.com/office/drawing/2014/main" id="{B322D707-E31E-4F89-B650-2D75F679A60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46" name="Freeform: Shape 145">
              <a:extLst>
                <a:ext uri="{FF2B5EF4-FFF2-40B4-BE49-F238E27FC236}">
                  <a16:creationId xmlns:a16="http://schemas.microsoft.com/office/drawing/2014/main" id="{31CFF04A-0D2F-407A-806B-41E02C743D43}"/>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47" name="Freeform: Shape 146">
              <a:extLst>
                <a:ext uri="{FF2B5EF4-FFF2-40B4-BE49-F238E27FC236}">
                  <a16:creationId xmlns:a16="http://schemas.microsoft.com/office/drawing/2014/main" id="{5B2285E8-790B-4AE1-A7E3-EC3535F63A44}"/>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48" name="Freeform: Shape 147">
              <a:extLst>
                <a:ext uri="{FF2B5EF4-FFF2-40B4-BE49-F238E27FC236}">
                  <a16:creationId xmlns:a16="http://schemas.microsoft.com/office/drawing/2014/main" id="{372A8328-3374-4527-998D-6715A4A2FBE1}"/>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49" name="Freeform: Shape 148">
              <a:extLst>
                <a:ext uri="{FF2B5EF4-FFF2-40B4-BE49-F238E27FC236}">
                  <a16:creationId xmlns:a16="http://schemas.microsoft.com/office/drawing/2014/main" id="{816F6A19-8BDF-44E9-8545-1EF9B14CCE8E}"/>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50" name="Freeform: Shape 149">
              <a:extLst>
                <a:ext uri="{FF2B5EF4-FFF2-40B4-BE49-F238E27FC236}">
                  <a16:creationId xmlns:a16="http://schemas.microsoft.com/office/drawing/2014/main" id="{569AEC3C-26E5-4B17-B2C3-3DB0DDAF225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51" name="Freeform: Shape 150">
              <a:extLst>
                <a:ext uri="{FF2B5EF4-FFF2-40B4-BE49-F238E27FC236}">
                  <a16:creationId xmlns:a16="http://schemas.microsoft.com/office/drawing/2014/main" id="{4F99779C-E43E-4876-B46D-FA53FC255CD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sp>
          <p:nvSpPr>
            <p:cNvPr id="152" name="Freeform: Shape 151">
              <a:extLst>
                <a:ext uri="{FF2B5EF4-FFF2-40B4-BE49-F238E27FC236}">
                  <a16:creationId xmlns:a16="http://schemas.microsoft.com/office/drawing/2014/main" id="{9238FDE6-5F3E-4F51-87C2-91092B12F0B0}"/>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defTabSz="364308">
                <a:defRPr/>
              </a:pPr>
              <a:endParaRPr lang="en-US" sz="718">
                <a:solidFill>
                  <a:srgbClr val="FFFFFF"/>
                </a:solidFill>
                <a:latin typeface="Amazon Ember"/>
              </a:endParaRPr>
            </a:p>
          </p:txBody>
        </p:sp>
      </p:grpSp>
      <p:sp>
        <p:nvSpPr>
          <p:cNvPr id="153" name="TextBox 152">
            <a:extLst>
              <a:ext uri="{FF2B5EF4-FFF2-40B4-BE49-F238E27FC236}">
                <a16:creationId xmlns:a16="http://schemas.microsoft.com/office/drawing/2014/main" id="{C9B17674-0442-4F1C-8101-4F0607EFE013}"/>
              </a:ext>
            </a:extLst>
          </p:cNvPr>
          <p:cNvSpPr txBox="1"/>
          <p:nvPr/>
        </p:nvSpPr>
        <p:spPr>
          <a:xfrm>
            <a:off x="2902575" y="1757325"/>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defTabSz="685713">
              <a:spcAft>
                <a:spcPts val="1125"/>
              </a:spcAft>
              <a:defRPr/>
            </a:pPr>
            <a:r>
              <a:rPr lang="en-US" sz="656" dirty="0">
                <a:solidFill>
                  <a:srgbClr val="FFFFFF"/>
                </a:solidFill>
                <a:latin typeface="Amazon Ember"/>
              </a:rPr>
              <a:t>Amazon</a:t>
            </a:r>
            <a:br>
              <a:rPr lang="en-US" sz="656" dirty="0">
                <a:solidFill>
                  <a:srgbClr val="FFFFFF"/>
                </a:solidFill>
                <a:latin typeface="Amazon Ember"/>
              </a:rPr>
            </a:br>
            <a:r>
              <a:rPr lang="en-US" sz="656" dirty="0" err="1">
                <a:solidFill>
                  <a:srgbClr val="FFFFFF"/>
                </a:solidFill>
                <a:latin typeface="Amazon Ember"/>
              </a:rPr>
              <a:t>Textract</a:t>
            </a:r>
            <a:endParaRPr lang="en-US" sz="656" dirty="0">
              <a:solidFill>
                <a:srgbClr val="FFFFFF"/>
              </a:solidFill>
              <a:latin typeface="Amazon Ember"/>
            </a:endParaRPr>
          </a:p>
        </p:txBody>
      </p:sp>
      <p:sp>
        <p:nvSpPr>
          <p:cNvPr id="154" name="TextBox 153">
            <a:extLst>
              <a:ext uri="{FF2B5EF4-FFF2-40B4-BE49-F238E27FC236}">
                <a16:creationId xmlns:a16="http://schemas.microsoft.com/office/drawing/2014/main" id="{A80C704F-F46F-47C9-800F-5969AF7DD498}"/>
              </a:ext>
            </a:extLst>
          </p:cNvPr>
          <p:cNvSpPr txBox="1"/>
          <p:nvPr/>
        </p:nvSpPr>
        <p:spPr>
          <a:xfrm>
            <a:off x="3587732" y="1761462"/>
            <a:ext cx="651510" cy="297133"/>
          </a:xfrm>
          <a:prstGeom prst="rect">
            <a:avLst/>
          </a:prstGeom>
        </p:spPr>
        <p:txBody>
          <a:bodyPr wrap="square" lIns="28575" tIns="57150" rIns="28575" bIns="57150" rtlCol="0">
            <a:spAutoFit/>
          </a:bodyPr>
          <a:lstStyle/>
          <a:p>
            <a:pPr algn="ctr" defTabSz="685713">
              <a:lnSpc>
                <a:spcPct val="90000"/>
              </a:lnSpc>
              <a:spcAft>
                <a:spcPts val="1125"/>
              </a:spcAft>
              <a:defRPr/>
            </a:pPr>
            <a:r>
              <a:rPr lang="en-US" sz="656" dirty="0">
                <a:solidFill>
                  <a:srgbClr val="FFFFFF"/>
                </a:solidFill>
                <a:latin typeface="Amazon Ember"/>
              </a:rPr>
              <a:t>Amazon</a:t>
            </a:r>
            <a:br>
              <a:rPr lang="en-US" sz="656" dirty="0">
                <a:solidFill>
                  <a:srgbClr val="FFFFFF"/>
                </a:solidFill>
                <a:latin typeface="Amazon Ember"/>
              </a:rPr>
            </a:br>
            <a:r>
              <a:rPr lang="en-US" sz="656" dirty="0">
                <a:solidFill>
                  <a:srgbClr val="FFFFFF"/>
                </a:solidFill>
                <a:latin typeface="Amazon Ember"/>
              </a:rPr>
              <a:t>Kendra</a:t>
            </a:r>
          </a:p>
        </p:txBody>
      </p:sp>
      <p:pic>
        <p:nvPicPr>
          <p:cNvPr id="8" name="Graphic 7">
            <a:extLst>
              <a:ext uri="{FF2B5EF4-FFF2-40B4-BE49-F238E27FC236}">
                <a16:creationId xmlns:a16="http://schemas.microsoft.com/office/drawing/2014/main" id="{804149E5-E097-4F27-95C4-92B0874016C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32710" y="1567880"/>
            <a:ext cx="169469" cy="169469"/>
          </a:xfrm>
          <a:prstGeom prst="rect">
            <a:avLst/>
          </a:prstGeom>
        </p:spPr>
      </p:pic>
      <p:sp>
        <p:nvSpPr>
          <p:cNvPr id="155" name="TextBox 154">
            <a:extLst>
              <a:ext uri="{FF2B5EF4-FFF2-40B4-BE49-F238E27FC236}">
                <a16:creationId xmlns:a16="http://schemas.microsoft.com/office/drawing/2014/main" id="{8925A996-2C62-444C-9F8E-AE5928F7AB93}"/>
              </a:ext>
            </a:extLst>
          </p:cNvPr>
          <p:cNvSpPr txBox="1"/>
          <p:nvPr/>
        </p:nvSpPr>
        <p:spPr>
          <a:xfrm>
            <a:off x="8254579" y="1775986"/>
            <a:ext cx="651510" cy="396070"/>
          </a:xfrm>
          <a:prstGeom prst="rect">
            <a:avLst/>
          </a:prstGeom>
        </p:spPr>
        <p:txBody>
          <a:bodyPr wrap="square" lIns="28575" tIns="57150" rIns="28575" bIns="57150" rtlCol="0">
            <a:spAutoFit/>
          </a:bodyPr>
          <a:lstStyle/>
          <a:p>
            <a:pPr algn="ctr" defTabSz="685713">
              <a:lnSpc>
                <a:spcPct val="90000"/>
              </a:lnSpc>
              <a:spcAft>
                <a:spcPts val="375"/>
              </a:spcAft>
              <a:defRPr/>
            </a:pPr>
            <a:r>
              <a:rPr lang="en-US" sz="656" dirty="0">
                <a:solidFill>
                  <a:srgbClr val="FFFFFF"/>
                </a:solidFill>
                <a:latin typeface="Amazon Ember"/>
              </a:rPr>
              <a:t>Contact Lens</a:t>
            </a:r>
          </a:p>
          <a:p>
            <a:pPr algn="ctr" defTabSz="685713">
              <a:lnSpc>
                <a:spcPct val="90000"/>
              </a:lnSpc>
              <a:spcAft>
                <a:spcPts val="1125"/>
              </a:spcAft>
              <a:defRPr/>
            </a:pPr>
            <a:r>
              <a:rPr lang="en-US" sz="500" i="1" dirty="0">
                <a:solidFill>
                  <a:srgbClr val="FFFFFF"/>
                </a:solidFill>
                <a:latin typeface="Amazon Ember"/>
              </a:rPr>
              <a:t>For Amazon Connect</a:t>
            </a:r>
            <a:endParaRPr lang="en-US" sz="656" i="1" dirty="0">
              <a:solidFill>
                <a:srgbClr val="FFFFFF"/>
              </a:solidFill>
              <a:latin typeface="Amazon Ember"/>
            </a:endParaRPr>
          </a:p>
        </p:txBody>
      </p:sp>
      <p:grpSp>
        <p:nvGrpSpPr>
          <p:cNvPr id="12" name="Graphic 155">
            <a:extLst>
              <a:ext uri="{FF2B5EF4-FFF2-40B4-BE49-F238E27FC236}">
                <a16:creationId xmlns:a16="http://schemas.microsoft.com/office/drawing/2014/main" id="{497272C7-51B0-45ED-8BEB-3569515B7668}"/>
              </a:ext>
            </a:extLst>
          </p:cNvPr>
          <p:cNvGrpSpPr/>
          <p:nvPr/>
        </p:nvGrpSpPr>
        <p:grpSpPr>
          <a:xfrm>
            <a:off x="8487132" y="1555959"/>
            <a:ext cx="197978" cy="174058"/>
            <a:chOff x="10082401" y="4519254"/>
            <a:chExt cx="474717" cy="417360"/>
          </a:xfrm>
          <a:solidFill>
            <a:srgbClr val="FFFFFF"/>
          </a:solidFill>
        </p:grpSpPr>
        <p:sp>
          <p:nvSpPr>
            <p:cNvPr id="13" name="Freeform: Shape 12">
              <a:extLst>
                <a:ext uri="{FF2B5EF4-FFF2-40B4-BE49-F238E27FC236}">
                  <a16:creationId xmlns:a16="http://schemas.microsoft.com/office/drawing/2014/main" id="{C46E2294-8577-43E9-9165-E8CA8C77B046}"/>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defTabSz="685713">
                <a:defRPr/>
              </a:pPr>
              <a:endParaRPr lang="en-US" sz="1324">
                <a:solidFill>
                  <a:srgbClr val="FFFFFF"/>
                </a:solidFill>
                <a:latin typeface="Amazon Ember"/>
              </a:endParaRPr>
            </a:p>
          </p:txBody>
        </p:sp>
        <p:sp>
          <p:nvSpPr>
            <p:cNvPr id="14" name="Freeform: Shape 13">
              <a:extLst>
                <a:ext uri="{FF2B5EF4-FFF2-40B4-BE49-F238E27FC236}">
                  <a16:creationId xmlns:a16="http://schemas.microsoft.com/office/drawing/2014/main" id="{9E826D81-248E-4BE7-A54A-FA027C3EA39F}"/>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defTabSz="685713">
                <a:defRPr/>
              </a:pPr>
              <a:endParaRPr lang="en-US" sz="1324">
                <a:solidFill>
                  <a:srgbClr val="FFFFFF"/>
                </a:solidFill>
                <a:latin typeface="Amazon Ember"/>
              </a:endParaRPr>
            </a:p>
          </p:txBody>
        </p:sp>
        <p:sp>
          <p:nvSpPr>
            <p:cNvPr id="15" name="Freeform: Shape 14">
              <a:extLst>
                <a:ext uri="{FF2B5EF4-FFF2-40B4-BE49-F238E27FC236}">
                  <a16:creationId xmlns:a16="http://schemas.microsoft.com/office/drawing/2014/main" id="{8786E4CE-960A-41BB-98F1-8083528B0147}"/>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defTabSz="685713">
                <a:defRPr/>
              </a:pPr>
              <a:endParaRPr lang="en-US" sz="1324">
                <a:solidFill>
                  <a:srgbClr val="FFFFFF"/>
                </a:solidFill>
                <a:latin typeface="Amazon Ember"/>
              </a:endParaRPr>
            </a:p>
          </p:txBody>
        </p:sp>
      </p:grpSp>
      <p:sp>
        <p:nvSpPr>
          <p:cNvPr id="157" name="TextBox 156">
            <a:extLst>
              <a:ext uri="{FF2B5EF4-FFF2-40B4-BE49-F238E27FC236}">
                <a16:creationId xmlns:a16="http://schemas.microsoft.com/office/drawing/2014/main" id="{19D31F19-317D-4877-9032-5AB52DC69A88}"/>
              </a:ext>
            </a:extLst>
          </p:cNvPr>
          <p:cNvSpPr txBox="1"/>
          <p:nvPr/>
        </p:nvSpPr>
        <p:spPr>
          <a:xfrm>
            <a:off x="4920273" y="2717572"/>
            <a:ext cx="1567675" cy="219291"/>
          </a:xfrm>
          <a:prstGeom prst="rect">
            <a:avLst/>
          </a:prstGeom>
        </p:spPr>
        <p:txBody>
          <a:bodyPr wrap="square" lIns="28575" tIns="57150" rIns="28575" bIns="57150" rtlCol="0">
            <a:spAutoFit/>
          </a:bodyPr>
          <a:lstStyle/>
          <a:p>
            <a:pPr algn="ctr" defTabSz="685713">
              <a:lnSpc>
                <a:spcPct val="90000"/>
              </a:lnSpc>
              <a:spcAft>
                <a:spcPts val="1125"/>
              </a:spcAft>
              <a:defRPr/>
            </a:pPr>
            <a:r>
              <a:rPr lang="en-US" sz="750" dirty="0">
                <a:solidFill>
                  <a:srgbClr val="FFFFFF"/>
                </a:solidFill>
                <a:latin typeface="Amazon Ember"/>
              </a:rPr>
              <a:t>SageMaker Studio IDE</a:t>
            </a:r>
          </a:p>
        </p:txBody>
      </p:sp>
      <p:grpSp>
        <p:nvGrpSpPr>
          <p:cNvPr id="19" name="Graphic 17">
            <a:extLst>
              <a:ext uri="{FF2B5EF4-FFF2-40B4-BE49-F238E27FC236}">
                <a16:creationId xmlns:a16="http://schemas.microsoft.com/office/drawing/2014/main" id="{A8C0456A-2CBA-495E-AD0B-FB3E01055F32}"/>
              </a:ext>
            </a:extLst>
          </p:cNvPr>
          <p:cNvGrpSpPr/>
          <p:nvPr/>
        </p:nvGrpSpPr>
        <p:grpSpPr>
          <a:xfrm>
            <a:off x="7557360" y="1516159"/>
            <a:ext cx="226219" cy="261938"/>
            <a:chOff x="12146542" y="2891788"/>
            <a:chExt cx="361950" cy="419100"/>
          </a:xfrm>
          <a:solidFill>
            <a:schemeClr val="tx1"/>
          </a:solidFill>
        </p:grpSpPr>
        <p:sp>
          <p:nvSpPr>
            <p:cNvPr id="20" name="Freeform: Shape 19">
              <a:extLst>
                <a:ext uri="{FF2B5EF4-FFF2-40B4-BE49-F238E27FC236}">
                  <a16:creationId xmlns:a16="http://schemas.microsoft.com/office/drawing/2014/main" id="{39BEED1E-2B2D-43DC-8309-FC3D35254E1D}"/>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defTabSz="685713">
                <a:defRPr/>
              </a:pPr>
              <a:endParaRPr lang="en-US" sz="1324">
                <a:solidFill>
                  <a:srgbClr val="FFFFFF"/>
                </a:solidFill>
                <a:latin typeface="Amazon Ember"/>
              </a:endParaRPr>
            </a:p>
          </p:txBody>
        </p:sp>
        <p:sp>
          <p:nvSpPr>
            <p:cNvPr id="21" name="Freeform: Shape 20">
              <a:extLst>
                <a:ext uri="{FF2B5EF4-FFF2-40B4-BE49-F238E27FC236}">
                  <a16:creationId xmlns:a16="http://schemas.microsoft.com/office/drawing/2014/main" id="{808AB25F-9B2A-40AF-B8A3-9E16CBFF8229}"/>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713">
                <a:defRPr/>
              </a:pPr>
              <a:endParaRPr lang="en-US" sz="1324">
                <a:solidFill>
                  <a:srgbClr val="FFFFFF"/>
                </a:solidFill>
                <a:latin typeface="Amazon Ember"/>
              </a:endParaRPr>
            </a:p>
          </p:txBody>
        </p:sp>
        <p:sp>
          <p:nvSpPr>
            <p:cNvPr id="22" name="Freeform: Shape 21">
              <a:extLst>
                <a:ext uri="{FF2B5EF4-FFF2-40B4-BE49-F238E27FC236}">
                  <a16:creationId xmlns:a16="http://schemas.microsoft.com/office/drawing/2014/main" id="{EDF173F6-42DC-41D8-8D23-7847F9FC68F8}"/>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defTabSz="685713">
                <a:defRPr/>
              </a:pPr>
              <a:endParaRPr lang="en-US" sz="1324">
                <a:solidFill>
                  <a:srgbClr val="FFFFFF"/>
                </a:solidFill>
                <a:latin typeface="Amazon Ember"/>
              </a:endParaRPr>
            </a:p>
          </p:txBody>
        </p:sp>
        <p:sp>
          <p:nvSpPr>
            <p:cNvPr id="23" name="Freeform: Shape 22">
              <a:extLst>
                <a:ext uri="{FF2B5EF4-FFF2-40B4-BE49-F238E27FC236}">
                  <a16:creationId xmlns:a16="http://schemas.microsoft.com/office/drawing/2014/main" id="{A8D854B5-9C1B-4AC5-B6D4-F70A3830807C}"/>
                </a:ext>
              </a:extLst>
            </p:cNvPr>
            <p:cNvSpPr/>
            <p:nvPr/>
          </p:nvSpPr>
          <p:spPr>
            <a:xfrm>
              <a:off x="12203692" y="2948938"/>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defTabSz="685713">
                <a:defRPr/>
              </a:pPr>
              <a:endParaRPr lang="en-US" sz="1324">
                <a:solidFill>
                  <a:srgbClr val="FFFFFF"/>
                </a:solidFill>
                <a:latin typeface="Amazon Ember"/>
              </a:endParaRPr>
            </a:p>
          </p:txBody>
        </p:sp>
        <p:sp>
          <p:nvSpPr>
            <p:cNvPr id="24" name="Freeform: Shape 23">
              <a:extLst>
                <a:ext uri="{FF2B5EF4-FFF2-40B4-BE49-F238E27FC236}">
                  <a16:creationId xmlns:a16="http://schemas.microsoft.com/office/drawing/2014/main" id="{B4BD3D9D-1C91-40A9-845D-92733EE90E06}"/>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defTabSz="685713">
                <a:defRPr/>
              </a:pPr>
              <a:endParaRPr lang="en-US" sz="1324">
                <a:solidFill>
                  <a:srgbClr val="FFFFFF"/>
                </a:solidFill>
                <a:latin typeface="Amazon Ember"/>
              </a:endParaRPr>
            </a:p>
          </p:txBody>
        </p:sp>
        <p:sp>
          <p:nvSpPr>
            <p:cNvPr id="25" name="Freeform: Shape 24">
              <a:extLst>
                <a:ext uri="{FF2B5EF4-FFF2-40B4-BE49-F238E27FC236}">
                  <a16:creationId xmlns:a16="http://schemas.microsoft.com/office/drawing/2014/main" id="{8FF047DB-1436-4845-AB08-98ACCD44419F}"/>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defTabSz="685713">
                <a:defRPr/>
              </a:pPr>
              <a:endParaRPr lang="en-US" sz="1324">
                <a:solidFill>
                  <a:srgbClr val="FFFFFF"/>
                </a:solidFill>
                <a:latin typeface="Amazon Ember"/>
              </a:endParaRPr>
            </a:p>
          </p:txBody>
        </p:sp>
        <p:sp>
          <p:nvSpPr>
            <p:cNvPr id="26" name="Freeform: Shape 25">
              <a:extLst>
                <a:ext uri="{FF2B5EF4-FFF2-40B4-BE49-F238E27FC236}">
                  <a16:creationId xmlns:a16="http://schemas.microsoft.com/office/drawing/2014/main" id="{5D943C44-8490-4FB8-ADF2-6E6801EFF4D6}"/>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defTabSz="685713">
                <a:defRPr/>
              </a:pPr>
              <a:endParaRPr lang="en-US" sz="1324">
                <a:solidFill>
                  <a:srgbClr val="FFFFFF"/>
                </a:solidFill>
                <a:latin typeface="Amazon Ember"/>
              </a:endParaRPr>
            </a:p>
          </p:txBody>
        </p:sp>
        <p:sp>
          <p:nvSpPr>
            <p:cNvPr id="27" name="Freeform: Shape 26">
              <a:extLst>
                <a:ext uri="{FF2B5EF4-FFF2-40B4-BE49-F238E27FC236}">
                  <a16:creationId xmlns:a16="http://schemas.microsoft.com/office/drawing/2014/main" id="{FBB764D8-FE71-4A09-AC33-473C0B396ADE}"/>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defTabSz="685713">
                <a:defRPr/>
              </a:pPr>
              <a:endParaRPr lang="en-US" sz="1324">
                <a:solidFill>
                  <a:srgbClr val="FFFFFF"/>
                </a:solidFill>
                <a:latin typeface="Amazon Ember"/>
              </a:endParaRPr>
            </a:p>
          </p:txBody>
        </p:sp>
        <p:sp>
          <p:nvSpPr>
            <p:cNvPr id="28" name="Freeform: Shape 27">
              <a:extLst>
                <a:ext uri="{FF2B5EF4-FFF2-40B4-BE49-F238E27FC236}">
                  <a16:creationId xmlns:a16="http://schemas.microsoft.com/office/drawing/2014/main" id="{15564321-818F-44F3-A7C0-8086B7E9EC99}"/>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defTabSz="685713">
                <a:defRPr/>
              </a:pPr>
              <a:endParaRPr lang="en-US" sz="1324">
                <a:solidFill>
                  <a:srgbClr val="FFFFFF"/>
                </a:solidFill>
                <a:latin typeface="Amazon Ember"/>
              </a:endParaRPr>
            </a:p>
          </p:txBody>
        </p:sp>
        <p:sp>
          <p:nvSpPr>
            <p:cNvPr id="29" name="Freeform: Shape 28">
              <a:extLst>
                <a:ext uri="{FF2B5EF4-FFF2-40B4-BE49-F238E27FC236}">
                  <a16:creationId xmlns:a16="http://schemas.microsoft.com/office/drawing/2014/main" id="{F2520EDE-198F-4BAA-A2E3-BF1618710ADC}"/>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defTabSz="685713">
                <a:defRPr/>
              </a:pPr>
              <a:endParaRPr lang="en-US" sz="1324">
                <a:solidFill>
                  <a:srgbClr val="FFFFFF"/>
                </a:solidFill>
                <a:latin typeface="Amazon Ember"/>
              </a:endParaRPr>
            </a:p>
          </p:txBody>
        </p:sp>
      </p:grpSp>
      <p:pic>
        <p:nvPicPr>
          <p:cNvPr id="5" name="Picture 4"/>
          <p:cNvPicPr>
            <a:picLocks noChangeAspect="1"/>
          </p:cNvPicPr>
          <p:nvPr/>
        </p:nvPicPr>
        <p:blipFill>
          <a:blip r:embed="rId19" cstate="print">
            <a:lum bright="70000" contrast="-70000"/>
            <a:extLst>
              <a:ext uri="{28A0092B-C50C-407E-A947-70E740481C1C}">
                <a14:useLocalDpi xmlns:a14="http://schemas.microsoft.com/office/drawing/2010/main" val="0"/>
              </a:ext>
            </a:extLst>
          </a:blip>
          <a:stretch>
            <a:fillRect/>
          </a:stretch>
        </p:blipFill>
        <p:spPr>
          <a:xfrm>
            <a:off x="6805937" y="1541803"/>
            <a:ext cx="227159" cy="222524"/>
          </a:xfrm>
          <a:prstGeom prst="rect">
            <a:avLst/>
          </a:prstGeom>
        </p:spPr>
      </p:pic>
      <p:pic>
        <p:nvPicPr>
          <p:cNvPr id="156" name="Graphic 85" descr="Graphic 85"/>
          <p:cNvPicPr>
            <a:picLocks noChangeAspect="1"/>
          </p:cNvPicPr>
          <p:nvPr/>
        </p:nvPicPr>
        <p:blipFill>
          <a:blip r:embed="rId20">
            <a:extLst>
              <a:ext uri="{BEBA8EAE-BF5A-486C-A8C5-ECC9F3942E4B}">
                <a14:imgProps xmlns:a14="http://schemas.microsoft.com/office/drawing/2010/main">
                  <a14:imgLayer r:embed="rId21">
                    <a14:imgEffect>
                      <a14:brightnessContrast bright="-20000"/>
                    </a14:imgEffect>
                  </a14:imgLayer>
                </a14:imgProps>
              </a:ext>
            </a:extLst>
          </a:blip>
          <a:stretch>
            <a:fillRect/>
          </a:stretch>
        </p:blipFill>
        <p:spPr>
          <a:xfrm>
            <a:off x="2673233" y="1524240"/>
            <a:ext cx="237316" cy="237316"/>
          </a:xfrm>
          <a:prstGeom prst="rect">
            <a:avLst/>
          </a:prstGeom>
          <a:ln w="12700">
            <a:miter lim="400000"/>
          </a:ln>
        </p:spPr>
      </p:pic>
      <p:grpSp>
        <p:nvGrpSpPr>
          <p:cNvPr id="7" name="Group 6"/>
          <p:cNvGrpSpPr/>
          <p:nvPr/>
        </p:nvGrpSpPr>
        <p:grpSpPr>
          <a:xfrm>
            <a:off x="127743" y="2733064"/>
            <a:ext cx="1119217" cy="478918"/>
            <a:chOff x="274372" y="2820843"/>
            <a:chExt cx="1119216" cy="478918"/>
          </a:xfrm>
        </p:grpSpPr>
        <p:grpSp>
          <p:nvGrpSpPr>
            <p:cNvPr id="125" name="Graphic 250">
              <a:extLst>
                <a:ext uri="{FF2B5EF4-FFF2-40B4-BE49-F238E27FC236}">
                  <a16:creationId xmlns:a16="http://schemas.microsoft.com/office/drawing/2014/main" id="{389CA4A5-EC2E-4A22-BAC4-49CE03C7DAE2}"/>
                </a:ext>
              </a:extLst>
            </p:cNvPr>
            <p:cNvGrpSpPr/>
            <p:nvPr/>
          </p:nvGrpSpPr>
          <p:grpSpPr>
            <a:xfrm>
              <a:off x="739176" y="2820843"/>
              <a:ext cx="240278" cy="239473"/>
              <a:chOff x="9831030" y="449332"/>
              <a:chExt cx="390741" cy="389432"/>
            </a:xfrm>
          </p:grpSpPr>
          <p:sp>
            <p:nvSpPr>
              <p:cNvPr id="126" name="Freeform: Shape 125">
                <a:extLst>
                  <a:ext uri="{FF2B5EF4-FFF2-40B4-BE49-F238E27FC236}">
                    <a16:creationId xmlns:a16="http://schemas.microsoft.com/office/drawing/2014/main" id="{15CA0F30-91B9-4BA9-9A37-FF7158DF667C}"/>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27" name="Freeform: Shape 126">
                <a:extLst>
                  <a:ext uri="{FF2B5EF4-FFF2-40B4-BE49-F238E27FC236}">
                    <a16:creationId xmlns:a16="http://schemas.microsoft.com/office/drawing/2014/main" id="{533BFFBA-DB60-4CCB-BAC9-BDBA7B674AFD}"/>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28" name="Freeform: Shape 127">
                <a:extLst>
                  <a:ext uri="{FF2B5EF4-FFF2-40B4-BE49-F238E27FC236}">
                    <a16:creationId xmlns:a16="http://schemas.microsoft.com/office/drawing/2014/main" id="{C88BC4CE-35DE-45D5-9949-4017341395D0}"/>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29" name="Freeform: Shape 128">
                <a:extLst>
                  <a:ext uri="{FF2B5EF4-FFF2-40B4-BE49-F238E27FC236}">
                    <a16:creationId xmlns:a16="http://schemas.microsoft.com/office/drawing/2014/main" id="{69300124-178F-4B8F-9CD1-16C9C2980FDD}"/>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30" name="Freeform: Shape 129">
                <a:extLst>
                  <a:ext uri="{FF2B5EF4-FFF2-40B4-BE49-F238E27FC236}">
                    <a16:creationId xmlns:a16="http://schemas.microsoft.com/office/drawing/2014/main" id="{D42F425A-14A8-4F4D-9423-00C777033879}"/>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31" name="Freeform: Shape 130">
                <a:extLst>
                  <a:ext uri="{FF2B5EF4-FFF2-40B4-BE49-F238E27FC236}">
                    <a16:creationId xmlns:a16="http://schemas.microsoft.com/office/drawing/2014/main" id="{DEFB041E-2813-42FA-AC1A-8CA64BF2230E}"/>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32" name="Freeform: Shape 131">
                <a:extLst>
                  <a:ext uri="{FF2B5EF4-FFF2-40B4-BE49-F238E27FC236}">
                    <a16:creationId xmlns:a16="http://schemas.microsoft.com/office/drawing/2014/main" id="{C78F7567-ED32-428F-AEE4-4C23F9ED914F}"/>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33" name="Freeform: Shape 132">
                <a:extLst>
                  <a:ext uri="{FF2B5EF4-FFF2-40B4-BE49-F238E27FC236}">
                    <a16:creationId xmlns:a16="http://schemas.microsoft.com/office/drawing/2014/main" id="{140EDF0D-C170-466D-A459-B30D1F1D61A5}"/>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34" name="Freeform: Shape 133">
                <a:extLst>
                  <a:ext uri="{FF2B5EF4-FFF2-40B4-BE49-F238E27FC236}">
                    <a16:creationId xmlns:a16="http://schemas.microsoft.com/office/drawing/2014/main" id="{5F93B5EE-65BC-4663-8494-5AFA9C00E02D}"/>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35" name="Freeform: Shape 134">
                <a:extLst>
                  <a:ext uri="{FF2B5EF4-FFF2-40B4-BE49-F238E27FC236}">
                    <a16:creationId xmlns:a16="http://schemas.microsoft.com/office/drawing/2014/main" id="{215B875F-8230-4A0B-921E-378A069D100F}"/>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36" name="Freeform: Shape 135">
                <a:extLst>
                  <a:ext uri="{FF2B5EF4-FFF2-40B4-BE49-F238E27FC236}">
                    <a16:creationId xmlns:a16="http://schemas.microsoft.com/office/drawing/2014/main" id="{49E72131-314D-4519-AE4C-8D9A889C2631}"/>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37" name="Freeform: Shape 136">
                <a:extLst>
                  <a:ext uri="{FF2B5EF4-FFF2-40B4-BE49-F238E27FC236}">
                    <a16:creationId xmlns:a16="http://schemas.microsoft.com/office/drawing/2014/main" id="{6CE988C7-33A8-48AB-8EF8-AF39E0EFC476}"/>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38" name="Freeform: Shape 137">
                <a:extLst>
                  <a:ext uri="{FF2B5EF4-FFF2-40B4-BE49-F238E27FC236}">
                    <a16:creationId xmlns:a16="http://schemas.microsoft.com/office/drawing/2014/main" id="{DD8DAE4D-ED27-47F8-BE50-EA1397C266FB}"/>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39" name="Freeform: Shape 138">
                <a:extLst>
                  <a:ext uri="{FF2B5EF4-FFF2-40B4-BE49-F238E27FC236}">
                    <a16:creationId xmlns:a16="http://schemas.microsoft.com/office/drawing/2014/main" id="{305E2E61-3BCB-4BCF-9DAA-79768B92A7E6}"/>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40" name="Freeform: Shape 139">
                <a:extLst>
                  <a:ext uri="{FF2B5EF4-FFF2-40B4-BE49-F238E27FC236}">
                    <a16:creationId xmlns:a16="http://schemas.microsoft.com/office/drawing/2014/main" id="{C8E1B2D8-3923-48A7-84D1-3B1BA79BD56E}"/>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41" name="Freeform: Shape 140">
                <a:extLst>
                  <a:ext uri="{FF2B5EF4-FFF2-40B4-BE49-F238E27FC236}">
                    <a16:creationId xmlns:a16="http://schemas.microsoft.com/office/drawing/2014/main" id="{3B0126AD-3838-439E-904E-5A6539BD7B41}"/>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accent2"/>
                </a:solidFill>
                <a:prstDash val="solid"/>
                <a:round/>
              </a:ln>
            </p:spPr>
            <p:txBody>
              <a:bodyPr rtlCol="0" anchor="ctr"/>
              <a:lstStyle/>
              <a:p>
                <a:pPr defTabSz="457160">
                  <a:defRPr/>
                </a:pPr>
                <a:endParaRPr lang="en-US" sz="1836" kern="0" dirty="0">
                  <a:solidFill>
                    <a:srgbClr val="FFFFFF"/>
                  </a:solidFill>
                  <a:latin typeface="Amazon Ember"/>
                </a:endParaRPr>
              </a:p>
            </p:txBody>
          </p:sp>
          <p:sp>
            <p:nvSpPr>
              <p:cNvPr id="142" name="Freeform: Shape 141">
                <a:extLst>
                  <a:ext uri="{FF2B5EF4-FFF2-40B4-BE49-F238E27FC236}">
                    <a16:creationId xmlns:a16="http://schemas.microsoft.com/office/drawing/2014/main" id="{2D3F5C4E-5739-4F5A-A29E-A5257FF64193}"/>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accent2"/>
                </a:solidFill>
                <a:prstDash val="solid"/>
                <a:round/>
              </a:ln>
            </p:spPr>
            <p:txBody>
              <a:bodyPr rtlCol="0" anchor="ctr"/>
              <a:lstStyle/>
              <a:p>
                <a:pPr defTabSz="457160">
                  <a:defRPr/>
                </a:pPr>
                <a:endParaRPr lang="en-US" sz="1836" kern="0" dirty="0">
                  <a:solidFill>
                    <a:srgbClr val="FFFFFF"/>
                  </a:solidFill>
                  <a:latin typeface="Amazon Ember"/>
                </a:endParaRPr>
              </a:p>
            </p:txBody>
          </p:sp>
          <p:sp>
            <p:nvSpPr>
              <p:cNvPr id="144" name="Freeform: Shape 143">
                <a:extLst>
                  <a:ext uri="{FF2B5EF4-FFF2-40B4-BE49-F238E27FC236}">
                    <a16:creationId xmlns:a16="http://schemas.microsoft.com/office/drawing/2014/main" id="{C1E567DE-6D74-48D8-8E83-7C24106F0AB9}"/>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accent2"/>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45" name="Freeform: Shape 144">
                <a:extLst>
                  <a:ext uri="{FF2B5EF4-FFF2-40B4-BE49-F238E27FC236}">
                    <a16:creationId xmlns:a16="http://schemas.microsoft.com/office/drawing/2014/main" id="{C774794F-01DF-47CE-9335-389CCA9562B8}"/>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defTabSz="457160">
                  <a:defRPr/>
                </a:pPr>
                <a:endParaRPr lang="en-US" sz="1836" kern="0">
                  <a:solidFill>
                    <a:srgbClr val="FFFFFF"/>
                  </a:solidFill>
                  <a:latin typeface="Amazon Ember"/>
                </a:endParaRPr>
              </a:p>
            </p:txBody>
          </p:sp>
          <p:sp>
            <p:nvSpPr>
              <p:cNvPr id="143" name="Freeform: Shape 142">
                <a:extLst>
                  <a:ext uri="{FF2B5EF4-FFF2-40B4-BE49-F238E27FC236}">
                    <a16:creationId xmlns:a16="http://schemas.microsoft.com/office/drawing/2014/main" id="{451BCC99-E485-4AC2-B072-5623A0EBE8D8}"/>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accent2"/>
                </a:solidFill>
                <a:prstDash val="solid"/>
                <a:round/>
              </a:ln>
            </p:spPr>
            <p:txBody>
              <a:bodyPr rtlCol="0" anchor="ctr"/>
              <a:lstStyle/>
              <a:p>
                <a:pPr defTabSz="457160">
                  <a:defRPr/>
                </a:pPr>
                <a:endParaRPr lang="en-US" sz="1836" kern="0" dirty="0">
                  <a:solidFill>
                    <a:srgbClr val="FFFFFF"/>
                  </a:solidFill>
                  <a:latin typeface="Amazon Ember"/>
                </a:endParaRPr>
              </a:p>
            </p:txBody>
          </p:sp>
        </p:grpSp>
        <p:sp>
          <p:nvSpPr>
            <p:cNvPr id="6" name="Rectangle 5"/>
            <p:cNvSpPr/>
            <p:nvPr/>
          </p:nvSpPr>
          <p:spPr>
            <a:xfrm>
              <a:off x="274372" y="3084317"/>
              <a:ext cx="1119216" cy="215444"/>
            </a:xfrm>
            <a:prstGeom prst="rect">
              <a:avLst/>
            </a:prstGeom>
          </p:spPr>
          <p:txBody>
            <a:bodyPr wrap="none">
              <a:spAutoFit/>
            </a:bodyPr>
            <a:lstStyle/>
            <a:p>
              <a:pPr defTabSz="587549" hangingPunct="0">
                <a:defRPr/>
              </a:pPr>
              <a:r>
                <a:rPr lang="en-US" sz="800" kern="0" dirty="0">
                  <a:solidFill>
                    <a:srgbClr val="FFFFFF"/>
                  </a:solidFill>
                  <a:latin typeface="Amazon Ember"/>
                  <a:ea typeface="Amazon Ember" panose="020B0603020204020204" pitchFamily="34" charset="0"/>
                  <a:cs typeface="Amazon Ember" panose="020B0603020204020204" pitchFamily="34" charset="0"/>
                </a:rPr>
                <a:t>Amazon SageMaker</a:t>
              </a:r>
            </a:p>
          </p:txBody>
        </p:sp>
      </p:grpSp>
      <p:cxnSp>
        <p:nvCxnSpPr>
          <p:cNvPr id="158" name="Straight Connector 157"/>
          <p:cNvCxnSpPr/>
          <p:nvPr/>
        </p:nvCxnSpPr>
        <p:spPr>
          <a:xfrm>
            <a:off x="1751384" y="2628089"/>
            <a:ext cx="4158" cy="747420"/>
          </a:xfrm>
          <a:prstGeom prst="line">
            <a:avLst/>
          </a:prstGeom>
          <a:ln w="28575">
            <a:solidFill>
              <a:srgbClr val="1D253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1238201" y="2624984"/>
            <a:ext cx="4158" cy="747420"/>
          </a:xfrm>
          <a:prstGeom prst="line">
            <a:avLst/>
          </a:prstGeom>
          <a:ln w="28575">
            <a:solidFill>
              <a:srgbClr val="1D253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8464306" y="2624672"/>
            <a:ext cx="4158" cy="747420"/>
          </a:xfrm>
          <a:prstGeom prst="line">
            <a:avLst/>
          </a:prstGeom>
          <a:ln w="28575">
            <a:solidFill>
              <a:srgbClr val="1D2531"/>
            </a:solidFill>
            <a:tailEnd type="none"/>
          </a:ln>
          <a:effectLst/>
        </p:spPr>
        <p:style>
          <a:lnRef idx="2">
            <a:schemeClr val="accent1"/>
          </a:lnRef>
          <a:fillRef idx="0">
            <a:schemeClr val="accent1"/>
          </a:fillRef>
          <a:effectRef idx="1">
            <a:schemeClr val="accent1"/>
          </a:effectRef>
          <a:fontRef idx="minor">
            <a:schemeClr val="tx1"/>
          </a:fontRef>
        </p:style>
      </p:cxnSp>
      <p:pic>
        <p:nvPicPr>
          <p:cNvPr id="159" name="Picture 158"/>
          <p:cNvPicPr>
            <a:picLocks noChangeAspect="1"/>
          </p:cNvPicPr>
          <p:nvPr/>
        </p:nvPicPr>
        <p:blipFill>
          <a:blip r:embed="rId22">
            <a:clrChange>
              <a:clrFrom>
                <a:srgbClr val="FFFFFF"/>
              </a:clrFrom>
              <a:clrTo>
                <a:srgbClr val="FFFFFF">
                  <a:alpha val="0"/>
                </a:srgbClr>
              </a:clrTo>
            </a:clrChange>
          </a:blip>
          <a:stretch>
            <a:fillRect/>
          </a:stretch>
        </p:blipFill>
        <p:spPr>
          <a:xfrm>
            <a:off x="2740079" y="4189278"/>
            <a:ext cx="484262" cy="291562"/>
          </a:xfrm>
          <a:prstGeom prst="rect">
            <a:avLst/>
          </a:prstGeom>
        </p:spPr>
      </p:pic>
      <p:sp>
        <p:nvSpPr>
          <p:cNvPr id="163" name="TextBox 162"/>
          <p:cNvSpPr txBox="1"/>
          <p:nvPr/>
        </p:nvSpPr>
        <p:spPr>
          <a:xfrm>
            <a:off x="3787182" y="4272376"/>
            <a:ext cx="1078800" cy="169277"/>
          </a:xfrm>
          <a:prstGeom prst="rect">
            <a:avLst/>
          </a:prstGeom>
          <a:noFill/>
        </p:spPr>
        <p:txBody>
          <a:bodyPr wrap="square" rtlCol="0">
            <a:spAutoFit/>
          </a:bodyPr>
          <a:lstStyle/>
          <a:p>
            <a:r>
              <a:rPr lang="en-US" sz="500" b="1" dirty="0">
                <a:solidFill>
                  <a:srgbClr val="00B0F0"/>
                </a:solidFill>
                <a:latin typeface="Arial" panose="020B0604020202020204" pitchFamily="34" charset="0"/>
                <a:cs typeface="Arial" panose="020B0604020202020204" pitchFamily="34" charset="0"/>
              </a:rPr>
              <a:t>D</a:t>
            </a:r>
            <a:r>
              <a:rPr lang="en-US" sz="500" dirty="0">
                <a:latin typeface="Arial" panose="020B0604020202020204" pitchFamily="34" charset="0"/>
                <a:cs typeface="Arial" panose="020B0604020202020204" pitchFamily="34" charset="0"/>
              </a:rPr>
              <a:t>eep</a:t>
            </a:r>
            <a:r>
              <a:rPr lang="en-US" sz="500" b="1" dirty="0">
                <a:solidFill>
                  <a:srgbClr val="00B0F0"/>
                </a:solidFill>
                <a:latin typeface="Arial" panose="020B0604020202020204" pitchFamily="34" charset="0"/>
                <a:cs typeface="Arial" panose="020B0604020202020204" pitchFamily="34" charset="0"/>
              </a:rPr>
              <a:t>G</a:t>
            </a:r>
            <a:r>
              <a:rPr lang="en-US" sz="500" dirty="0">
                <a:latin typeface="Arial" panose="020B0604020202020204" pitchFamily="34" charset="0"/>
                <a:cs typeface="Arial" panose="020B0604020202020204" pitchFamily="34" charset="0"/>
              </a:rPr>
              <a:t>raph</a:t>
            </a:r>
            <a:r>
              <a:rPr lang="en-US" sz="500" b="1" dirty="0">
                <a:solidFill>
                  <a:srgbClr val="00B0F0"/>
                </a:solidFill>
                <a:latin typeface="Arial" panose="020B0604020202020204" pitchFamily="34" charset="0"/>
                <a:cs typeface="Arial" panose="020B0604020202020204" pitchFamily="34" charset="0"/>
              </a:rPr>
              <a:t>L</a:t>
            </a:r>
            <a:r>
              <a:rPr lang="en-US" sz="500" dirty="0">
                <a:latin typeface="Arial" panose="020B0604020202020204" pitchFamily="34" charset="0"/>
                <a:cs typeface="Arial" panose="020B0604020202020204" pitchFamily="34" charset="0"/>
              </a:rPr>
              <a:t>ibrary</a:t>
            </a:r>
          </a:p>
        </p:txBody>
      </p:sp>
      <p:sp>
        <p:nvSpPr>
          <p:cNvPr id="161" name="Oval 160">
            <a:extLst>
              <a:ext uri="{FF2B5EF4-FFF2-40B4-BE49-F238E27FC236}">
                <a16:creationId xmlns:a16="http://schemas.microsoft.com/office/drawing/2014/main" id="{C5E775FB-524C-FA47-AB68-B1D450B4506F}"/>
              </a:ext>
            </a:extLst>
          </p:cNvPr>
          <p:cNvSpPr/>
          <p:nvPr/>
        </p:nvSpPr>
        <p:spPr>
          <a:xfrm>
            <a:off x="1689145" y="2639671"/>
            <a:ext cx="702011" cy="703340"/>
          </a:xfrm>
          <a:prstGeom prst="ellipse">
            <a:avLst/>
          </a:prstGeom>
          <a:solidFill>
            <a:srgbClr val="FFC000">
              <a:alpha val="2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65" name="Oval 164">
            <a:extLst>
              <a:ext uri="{FF2B5EF4-FFF2-40B4-BE49-F238E27FC236}">
                <a16:creationId xmlns:a16="http://schemas.microsoft.com/office/drawing/2014/main" id="{F6BA0E22-F132-2047-9847-AD1D92C6E741}"/>
              </a:ext>
            </a:extLst>
          </p:cNvPr>
          <p:cNvSpPr/>
          <p:nvPr/>
        </p:nvSpPr>
        <p:spPr>
          <a:xfrm>
            <a:off x="2223836" y="2846234"/>
            <a:ext cx="702011" cy="703340"/>
          </a:xfrm>
          <a:prstGeom prst="ellipse">
            <a:avLst/>
          </a:prstGeom>
          <a:solidFill>
            <a:srgbClr val="FFC000">
              <a:alpha val="2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Tree>
    <p:extLst>
      <p:ext uri="{BB962C8B-B14F-4D97-AF65-F5344CB8AC3E}">
        <p14:creationId xmlns:p14="http://schemas.microsoft.com/office/powerpoint/2010/main" val="348381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P spid="16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6375D-1D4F-AB41-93F0-4CDEC16D2DDA}"/>
              </a:ext>
            </a:extLst>
          </p:cNvPr>
          <p:cNvSpPr>
            <a:spLocks noGrp="1"/>
          </p:cNvSpPr>
          <p:nvPr>
            <p:ph type="title"/>
          </p:nvPr>
        </p:nvSpPr>
        <p:spPr/>
        <p:txBody>
          <a:bodyPr/>
          <a:lstStyle/>
          <a:p>
            <a:r>
              <a:rPr lang="en-US" dirty="0">
                <a:solidFill>
                  <a:schemeClr val="bg1"/>
                </a:solidFill>
              </a:rPr>
              <a:t>Amazon</a:t>
            </a:r>
            <a:r>
              <a:rPr lang="zh-CN" altLang="en-US" dirty="0">
                <a:solidFill>
                  <a:schemeClr val="bg1"/>
                </a:solidFill>
              </a:rPr>
              <a:t> </a:t>
            </a:r>
            <a:r>
              <a:rPr lang="en-US" altLang="zh-CN" dirty="0">
                <a:solidFill>
                  <a:schemeClr val="bg1"/>
                </a:solidFill>
              </a:rPr>
              <a:t>SageMaker</a:t>
            </a:r>
            <a:r>
              <a:rPr lang="zh-CN" altLang="en-US" dirty="0">
                <a:solidFill>
                  <a:schemeClr val="bg1"/>
                </a:solidFill>
              </a:rPr>
              <a:t> </a:t>
            </a:r>
            <a:r>
              <a:rPr lang="en-US" altLang="zh-CN" dirty="0">
                <a:solidFill>
                  <a:schemeClr val="bg1"/>
                </a:solidFill>
              </a:rPr>
              <a:t>Ground</a:t>
            </a:r>
            <a:r>
              <a:rPr lang="zh-CN" altLang="en-US" dirty="0">
                <a:solidFill>
                  <a:schemeClr val="bg1"/>
                </a:solidFill>
              </a:rPr>
              <a:t> </a:t>
            </a:r>
            <a:r>
              <a:rPr lang="en-US" altLang="zh-CN" dirty="0">
                <a:solidFill>
                  <a:schemeClr val="bg1"/>
                </a:solidFill>
              </a:rPr>
              <a:t>Truth</a:t>
            </a:r>
            <a:endParaRPr lang="en-US" dirty="0">
              <a:solidFill>
                <a:schemeClr val="bg1"/>
              </a:solidFill>
            </a:endParaRPr>
          </a:p>
        </p:txBody>
      </p:sp>
      <p:pic>
        <p:nvPicPr>
          <p:cNvPr id="4" name="图片 3">
            <a:extLst>
              <a:ext uri="{FF2B5EF4-FFF2-40B4-BE49-F238E27FC236}">
                <a16:creationId xmlns:a16="http://schemas.microsoft.com/office/drawing/2014/main" id="{79F6FDA9-187A-E14A-A95F-26870623411F}"/>
              </a:ext>
            </a:extLst>
          </p:cNvPr>
          <p:cNvPicPr>
            <a:picLocks noChangeAspect="1"/>
          </p:cNvPicPr>
          <p:nvPr/>
        </p:nvPicPr>
        <p:blipFill>
          <a:blip r:embed="rId2"/>
          <a:stretch>
            <a:fillRect/>
          </a:stretch>
        </p:blipFill>
        <p:spPr>
          <a:xfrm>
            <a:off x="336789" y="804333"/>
            <a:ext cx="3512496" cy="3518779"/>
          </a:xfrm>
          <a:prstGeom prst="rect">
            <a:avLst/>
          </a:prstGeom>
        </p:spPr>
      </p:pic>
      <p:cxnSp>
        <p:nvCxnSpPr>
          <p:cNvPr id="5" name="Straight Arrow Connector 4">
            <a:extLst>
              <a:ext uri="{FF2B5EF4-FFF2-40B4-BE49-F238E27FC236}">
                <a16:creationId xmlns:a16="http://schemas.microsoft.com/office/drawing/2014/main" id="{2458A41E-6734-0A4D-B3C4-9D1B4A9B6341}"/>
              </a:ext>
            </a:extLst>
          </p:cNvPr>
          <p:cNvCxnSpPr>
            <a:cxnSpLocks/>
          </p:cNvCxnSpPr>
          <p:nvPr/>
        </p:nvCxnSpPr>
        <p:spPr>
          <a:xfrm>
            <a:off x="3976970" y="2314638"/>
            <a:ext cx="11114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图片 3">
            <a:extLst>
              <a:ext uri="{FF2B5EF4-FFF2-40B4-BE49-F238E27FC236}">
                <a16:creationId xmlns:a16="http://schemas.microsoft.com/office/drawing/2014/main" id="{763D5A96-5324-9547-9012-0C55D13BE6D1}"/>
              </a:ext>
            </a:extLst>
          </p:cNvPr>
          <p:cNvPicPr>
            <a:picLocks noChangeAspect="1"/>
          </p:cNvPicPr>
          <p:nvPr/>
        </p:nvPicPr>
        <p:blipFill>
          <a:blip r:embed="rId3"/>
          <a:stretch>
            <a:fillRect/>
          </a:stretch>
        </p:blipFill>
        <p:spPr>
          <a:xfrm>
            <a:off x="5267982" y="1083732"/>
            <a:ext cx="3565654" cy="2642491"/>
          </a:xfrm>
          <a:prstGeom prst="rect">
            <a:avLst/>
          </a:prstGeom>
        </p:spPr>
      </p:pic>
      <p:sp>
        <p:nvSpPr>
          <p:cNvPr id="10" name="TextBox 9">
            <a:extLst>
              <a:ext uri="{FF2B5EF4-FFF2-40B4-BE49-F238E27FC236}">
                <a16:creationId xmlns:a16="http://schemas.microsoft.com/office/drawing/2014/main" id="{F5A0D314-01C8-A64F-A248-163EBD15E8EF}"/>
              </a:ext>
            </a:extLst>
          </p:cNvPr>
          <p:cNvSpPr txBox="1"/>
          <p:nvPr/>
        </p:nvSpPr>
        <p:spPr>
          <a:xfrm>
            <a:off x="1354667" y="4361813"/>
            <a:ext cx="219286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2D43"/>
                </a:solidFill>
                <a:effectLst/>
                <a:uLnTx/>
                <a:uFillTx/>
                <a:latin typeface="Arial"/>
                <a:ea typeface="黑体" panose="02010609060101010101" pitchFamily="49" charset="-122"/>
                <a:cs typeface="+mn-cs"/>
              </a:rPr>
              <a:t>原始数据</a:t>
            </a:r>
            <a:endParaRPr kumimoji="0" lang="en-US" sz="1800" b="0" i="0" u="none" strike="noStrike" kern="1200" cap="none" spc="0" normalizeH="0" baseline="0" noProof="0" dirty="0">
              <a:ln>
                <a:noFill/>
              </a:ln>
              <a:solidFill>
                <a:srgbClr val="002D43"/>
              </a:solidFill>
              <a:effectLst/>
              <a:uLnTx/>
              <a:uFillTx/>
              <a:latin typeface="Arial"/>
              <a:ea typeface="+mn-ea"/>
              <a:cs typeface="+mn-cs"/>
            </a:endParaRPr>
          </a:p>
        </p:txBody>
      </p:sp>
      <p:sp>
        <p:nvSpPr>
          <p:cNvPr id="11" name="TextBox 10">
            <a:extLst>
              <a:ext uri="{FF2B5EF4-FFF2-40B4-BE49-F238E27FC236}">
                <a16:creationId xmlns:a16="http://schemas.microsoft.com/office/drawing/2014/main" id="{BAAAF014-1174-1B4F-BCEE-9BC38D5D1BCF}"/>
              </a:ext>
            </a:extLst>
          </p:cNvPr>
          <p:cNvSpPr txBox="1"/>
          <p:nvPr/>
        </p:nvSpPr>
        <p:spPr>
          <a:xfrm>
            <a:off x="6527800" y="3655282"/>
            <a:ext cx="219286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数据集</a:t>
            </a: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06130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0B84B-FB89-0B46-A9E9-2699DAAA298C}"/>
              </a:ext>
            </a:extLst>
          </p:cNvPr>
          <p:cNvSpPr>
            <a:spLocks noGrp="1"/>
          </p:cNvSpPr>
          <p:nvPr>
            <p:ph type="title"/>
          </p:nvPr>
        </p:nvSpPr>
        <p:spPr/>
        <p:txBody>
          <a:bodyPr/>
          <a:lstStyle/>
          <a:p>
            <a:r>
              <a:rPr lang="en-US" dirty="0">
                <a:solidFill>
                  <a:schemeClr val="bg1"/>
                </a:solidFill>
              </a:rPr>
              <a:t>Amazon</a:t>
            </a:r>
            <a:r>
              <a:rPr lang="zh-CN" altLang="en-US" dirty="0">
                <a:solidFill>
                  <a:schemeClr val="bg1"/>
                </a:solidFill>
              </a:rPr>
              <a:t> </a:t>
            </a:r>
            <a:r>
              <a:rPr lang="en-US" altLang="zh-CN" dirty="0">
                <a:solidFill>
                  <a:schemeClr val="bg1"/>
                </a:solidFill>
              </a:rPr>
              <a:t>SageMaker</a:t>
            </a:r>
            <a:r>
              <a:rPr lang="zh-CN" altLang="en-US" dirty="0">
                <a:solidFill>
                  <a:schemeClr val="bg1"/>
                </a:solidFill>
              </a:rPr>
              <a:t> </a:t>
            </a:r>
            <a:r>
              <a:rPr lang="en-US" altLang="zh-CN" dirty="0">
                <a:solidFill>
                  <a:schemeClr val="bg1"/>
                </a:solidFill>
              </a:rPr>
              <a:t>Ground</a:t>
            </a:r>
            <a:r>
              <a:rPr lang="zh-CN" altLang="en-US" dirty="0">
                <a:solidFill>
                  <a:schemeClr val="bg1"/>
                </a:solidFill>
              </a:rPr>
              <a:t> </a:t>
            </a:r>
            <a:r>
              <a:rPr lang="en-US" altLang="zh-CN" dirty="0">
                <a:solidFill>
                  <a:schemeClr val="bg1"/>
                </a:solidFill>
              </a:rPr>
              <a:t>Truth</a:t>
            </a:r>
            <a:endParaRPr lang="en-US" dirty="0">
              <a:solidFill>
                <a:schemeClr val="bg1"/>
              </a:solidFill>
            </a:endParaRPr>
          </a:p>
        </p:txBody>
      </p:sp>
      <p:sp>
        <p:nvSpPr>
          <p:cNvPr id="4" name="＞形箭號 27">
            <a:extLst>
              <a:ext uri="{FF2B5EF4-FFF2-40B4-BE49-F238E27FC236}">
                <a16:creationId xmlns:a16="http://schemas.microsoft.com/office/drawing/2014/main" id="{A76055FB-BD6C-C64C-9623-2175A370ADBD}"/>
              </a:ext>
            </a:extLst>
          </p:cNvPr>
          <p:cNvSpPr/>
          <p:nvPr/>
        </p:nvSpPr>
        <p:spPr>
          <a:xfrm rot="5400000">
            <a:off x="5448083" y="3648044"/>
            <a:ext cx="1243818" cy="1453662"/>
          </a:xfrm>
          <a:prstGeom prst="chevron">
            <a:avLst/>
          </a:prstGeom>
          <a:solidFill>
            <a:schemeClr val="bg1">
              <a:lumMod val="5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dirty="0">
              <a:ln>
                <a:noFill/>
              </a:ln>
              <a:solidFill>
                <a:srgbClr val="002D43"/>
              </a:solidFill>
              <a:effectLst/>
              <a:uLnTx/>
              <a:uFillTx/>
              <a:latin typeface="Arial"/>
              <a:ea typeface="微軟正黑體" panose="020B0604030504040204" pitchFamily="34" charset="-120"/>
              <a:cs typeface="+mn-cs"/>
            </a:endParaRPr>
          </a:p>
        </p:txBody>
      </p:sp>
      <p:pic>
        <p:nvPicPr>
          <p:cNvPr id="5" name="Graphic 4">
            <a:extLst>
              <a:ext uri="{FF2B5EF4-FFF2-40B4-BE49-F238E27FC236}">
                <a16:creationId xmlns:a16="http://schemas.microsoft.com/office/drawing/2014/main" id="{A08FA758-395F-1B4B-A321-E802470BCB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2168" y="1528008"/>
            <a:ext cx="762000" cy="952500"/>
          </a:xfrm>
          <a:prstGeom prst="rect">
            <a:avLst/>
          </a:prstGeom>
        </p:spPr>
      </p:pic>
      <p:cxnSp>
        <p:nvCxnSpPr>
          <p:cNvPr id="6" name="直線箭頭接點 8">
            <a:extLst>
              <a:ext uri="{FF2B5EF4-FFF2-40B4-BE49-F238E27FC236}">
                <a16:creationId xmlns:a16="http://schemas.microsoft.com/office/drawing/2014/main" id="{1D781151-C5EE-6044-8B54-8A38F84C3498}"/>
              </a:ext>
            </a:extLst>
          </p:cNvPr>
          <p:cNvCxnSpPr>
            <a:cxnSpLocks/>
            <a:stCxn id="5" idx="3"/>
          </p:cNvCxnSpPr>
          <p:nvPr/>
        </p:nvCxnSpPr>
        <p:spPr>
          <a:xfrm>
            <a:off x="1274168" y="2004258"/>
            <a:ext cx="651388" cy="0"/>
          </a:xfrm>
          <a:prstGeom prst="straightConnector1">
            <a:avLst/>
          </a:prstGeom>
          <a:ln w="1270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7" name="圖片 10">
            <a:extLst>
              <a:ext uri="{FF2B5EF4-FFF2-40B4-BE49-F238E27FC236}">
                <a16:creationId xmlns:a16="http://schemas.microsoft.com/office/drawing/2014/main" id="{779D7280-DFEC-584D-B8F7-575C4C68BD94}"/>
              </a:ext>
            </a:extLst>
          </p:cNvPr>
          <p:cNvPicPr>
            <a:picLocks noChangeAspect="1"/>
          </p:cNvPicPr>
          <p:nvPr/>
        </p:nvPicPr>
        <p:blipFill>
          <a:blip r:embed="rId4">
            <a:duotone>
              <a:prstClr val="black"/>
              <a:schemeClr val="tx1">
                <a:tint val="45000"/>
                <a:satMod val="400000"/>
              </a:schemeClr>
            </a:duotone>
            <a:extLst>
              <a:ext uri="{BEBA8EAE-BF5A-486C-A8C5-ECC9F3942E4B}">
                <a14:imgProps xmlns:a14="http://schemas.microsoft.com/office/drawing/2010/main">
                  <a14:imgLayer>
                    <a14:imgEffect>
                      <a14:artisticGlowEdges/>
                    </a14:imgEffect>
                  </a14:imgLayer>
                </a14:imgProps>
              </a:ext>
            </a:extLst>
          </a:blip>
          <a:stretch>
            <a:fillRect/>
          </a:stretch>
        </p:blipFill>
        <p:spPr>
          <a:xfrm>
            <a:off x="2082287" y="1836472"/>
            <a:ext cx="590643" cy="519948"/>
          </a:xfrm>
          <a:prstGeom prst="rect">
            <a:avLst/>
          </a:prstGeom>
        </p:spPr>
      </p:pic>
      <p:cxnSp>
        <p:nvCxnSpPr>
          <p:cNvPr id="8" name="直線箭頭接點 11">
            <a:extLst>
              <a:ext uri="{FF2B5EF4-FFF2-40B4-BE49-F238E27FC236}">
                <a16:creationId xmlns:a16="http://schemas.microsoft.com/office/drawing/2014/main" id="{A2AFB999-6974-CB4E-A481-4139E1122EF8}"/>
              </a:ext>
            </a:extLst>
          </p:cNvPr>
          <p:cNvCxnSpPr>
            <a:cxnSpLocks/>
          </p:cNvCxnSpPr>
          <p:nvPr/>
        </p:nvCxnSpPr>
        <p:spPr>
          <a:xfrm>
            <a:off x="2930012" y="1805007"/>
            <a:ext cx="1118113" cy="0"/>
          </a:xfrm>
          <a:prstGeom prst="straightConnector1">
            <a:avLst/>
          </a:prstGeom>
          <a:ln w="127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9" name="文字方塊 13">
            <a:extLst>
              <a:ext uri="{FF2B5EF4-FFF2-40B4-BE49-F238E27FC236}">
                <a16:creationId xmlns:a16="http://schemas.microsoft.com/office/drawing/2014/main" id="{82E6422C-1914-4340-B692-86AB33BE6144}"/>
              </a:ext>
            </a:extLst>
          </p:cNvPr>
          <p:cNvSpPr txBox="1"/>
          <p:nvPr/>
        </p:nvSpPr>
        <p:spPr>
          <a:xfrm>
            <a:off x="2075773" y="2491886"/>
            <a:ext cx="85423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TW" alt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微軟正黑體" panose="020B0604030504040204" pitchFamily="34" charset="-120"/>
                <a:cs typeface="Amazon Ember Light" panose="020B0403020204020204" pitchFamily="34" charset="0"/>
              </a:rPr>
              <a:t>学习模组</a:t>
            </a:r>
            <a:endParaRPr kumimoji="1" lang="en-US" altLang="zh-TW" sz="1200" b="0" i="0" u="none" strike="noStrike" kern="1200" cap="none" spc="0" normalizeH="0" baseline="0" noProof="0" dirty="0">
              <a:ln>
                <a:noFill/>
              </a:ln>
              <a:solidFill>
                <a:srgbClr val="FFFFFF"/>
              </a:solidFill>
              <a:effectLst/>
              <a:uLnTx/>
              <a:uFillTx/>
              <a:latin typeface="Amazon Ember Light" panose="020B0403020204020204" pitchFamily="34" charset="0"/>
              <a:ea typeface="微軟正黑體" panose="020B0604030504040204" pitchFamily="34" charset="-120"/>
              <a:cs typeface="Amazon Ember Light" panose="020B04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200" b="0" i="0" u="none" strike="noStrike" kern="1200" cap="none" spc="0" normalizeH="0" baseline="0" noProof="0" dirty="0">
                <a:ln>
                  <a:noFill/>
                </a:ln>
                <a:solidFill>
                  <a:srgbClr val="FFFFFF"/>
                </a:solidFill>
                <a:effectLst/>
                <a:uLnTx/>
                <a:uFillTx/>
                <a:latin typeface="Amazon Ember Light" panose="020B0403020204020204" pitchFamily="34" charset="0"/>
                <a:ea typeface="微軟正黑體" panose="020B0604030504040204" pitchFamily="34" charset="-120"/>
                <a:cs typeface="Amazon Ember Light" panose="020B0403020204020204" pitchFamily="34" charset="0"/>
              </a:rPr>
              <a:t>Active</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200" b="0" i="0" u="none" strike="noStrike" kern="1200" cap="none" spc="0" normalizeH="0" baseline="0" noProof="0" dirty="0">
                <a:ln>
                  <a:noFill/>
                </a:ln>
                <a:solidFill>
                  <a:srgbClr val="FFFFFF"/>
                </a:solidFill>
                <a:effectLst/>
                <a:uLnTx/>
                <a:uFillTx/>
                <a:latin typeface="Amazon Ember Light" panose="020B0403020204020204" pitchFamily="34" charset="0"/>
                <a:ea typeface="微軟正黑體" panose="020B0604030504040204" pitchFamily="34" charset="-120"/>
                <a:cs typeface="Amazon Ember Light" panose="020B0403020204020204" pitchFamily="34" charset="0"/>
              </a:rPr>
              <a:t>Learning model</a:t>
            </a:r>
            <a:endParaRPr kumimoji="1" lang="zh-TW" alt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微軟正黑體" panose="020B0604030504040204" pitchFamily="34" charset="-120"/>
              <a:cs typeface="Amazon Ember Light" panose="020B0403020204020204" pitchFamily="34" charset="0"/>
            </a:endParaRPr>
          </a:p>
        </p:txBody>
      </p:sp>
      <p:sp>
        <p:nvSpPr>
          <p:cNvPr id="10" name="文字方塊 14">
            <a:extLst>
              <a:ext uri="{FF2B5EF4-FFF2-40B4-BE49-F238E27FC236}">
                <a16:creationId xmlns:a16="http://schemas.microsoft.com/office/drawing/2014/main" id="{A67B5D93-FCB7-6747-868E-3E6DB0BC64B0}"/>
              </a:ext>
            </a:extLst>
          </p:cNvPr>
          <p:cNvSpPr txBox="1"/>
          <p:nvPr/>
        </p:nvSpPr>
        <p:spPr>
          <a:xfrm>
            <a:off x="2930012" y="1528008"/>
            <a:ext cx="124845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200" b="0" i="0" u="none" strike="noStrike" kern="1200" cap="none" spc="0" normalizeH="0" baseline="0" noProof="0" dirty="0">
                <a:ln>
                  <a:noFill/>
                </a:ln>
                <a:solidFill>
                  <a:srgbClr val="FFFFFF"/>
                </a:solidFill>
                <a:effectLst/>
                <a:uLnTx/>
                <a:uFillTx/>
                <a:latin typeface="Amazon Ember Light" panose="020B0403020204020204" pitchFamily="34" charset="0"/>
                <a:ea typeface="微軟正黑體" panose="020B0604030504040204" pitchFamily="34" charset="-120"/>
                <a:cs typeface="Amazon Ember Light" panose="020B0403020204020204" pitchFamily="34" charset="0"/>
              </a:rPr>
              <a:t>&gt;80% </a:t>
            </a:r>
            <a:r>
              <a:rPr kumimoji="1" lang="zh-CN" alt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黑体" panose="02010609060101010101" pitchFamily="49" charset="-122"/>
                <a:cs typeface="Amazon Ember Light" panose="020B0403020204020204" pitchFamily="34" charset="0"/>
              </a:rPr>
              <a:t>可信度</a:t>
            </a:r>
            <a:endParaRPr kumimoji="1" lang="zh-TW" alt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微軟正黑體" panose="020B0604030504040204" pitchFamily="34" charset="-120"/>
              <a:cs typeface="Amazon Ember Light" panose="020B0403020204020204" pitchFamily="34" charset="0"/>
            </a:endParaRPr>
          </a:p>
        </p:txBody>
      </p:sp>
      <p:cxnSp>
        <p:nvCxnSpPr>
          <p:cNvPr id="11" name="直線箭頭接點 15">
            <a:extLst>
              <a:ext uri="{FF2B5EF4-FFF2-40B4-BE49-F238E27FC236}">
                <a16:creationId xmlns:a16="http://schemas.microsoft.com/office/drawing/2014/main" id="{1416CCD4-F1C4-4A4B-B48B-AE83653DF0BB}"/>
              </a:ext>
            </a:extLst>
          </p:cNvPr>
          <p:cNvCxnSpPr>
            <a:cxnSpLocks/>
          </p:cNvCxnSpPr>
          <p:nvPr/>
        </p:nvCxnSpPr>
        <p:spPr>
          <a:xfrm>
            <a:off x="2930012" y="2606592"/>
            <a:ext cx="1118113" cy="7409"/>
          </a:xfrm>
          <a:prstGeom prst="straightConnector1">
            <a:avLst/>
          </a:prstGeom>
          <a:ln w="127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2" name="文字方塊 16">
            <a:extLst>
              <a:ext uri="{FF2B5EF4-FFF2-40B4-BE49-F238E27FC236}">
                <a16:creationId xmlns:a16="http://schemas.microsoft.com/office/drawing/2014/main" id="{E05144C1-7778-B644-A507-D5D378D91FDE}"/>
              </a:ext>
            </a:extLst>
          </p:cNvPr>
          <p:cNvSpPr txBox="1"/>
          <p:nvPr/>
        </p:nvSpPr>
        <p:spPr>
          <a:xfrm>
            <a:off x="2930012" y="2337002"/>
            <a:ext cx="124845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200" b="0" i="0" u="none" strike="noStrike" kern="1200" cap="none" spc="0" normalizeH="0" baseline="0" noProof="0" dirty="0">
                <a:ln>
                  <a:noFill/>
                </a:ln>
                <a:solidFill>
                  <a:srgbClr val="FFFFFF"/>
                </a:solidFill>
                <a:effectLst/>
                <a:uLnTx/>
                <a:uFillTx/>
                <a:latin typeface="Amazon Ember Light" panose="020B0403020204020204" pitchFamily="34" charset="0"/>
                <a:ea typeface="微軟正黑體" panose="020B0604030504040204" pitchFamily="34" charset="-120"/>
                <a:cs typeface="Amazon Ember Light" panose="020B0403020204020204" pitchFamily="34" charset="0"/>
              </a:rPr>
              <a:t>&lt;80% </a:t>
            </a:r>
            <a:r>
              <a:rPr kumimoji="1" lang="zh-CN" alt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黑体" panose="02010609060101010101" pitchFamily="49" charset="-122"/>
                <a:cs typeface="Amazon Ember Light" panose="020B0403020204020204" pitchFamily="34" charset="0"/>
              </a:rPr>
              <a:t>可信度</a:t>
            </a:r>
            <a:endParaRPr kumimoji="1" lang="zh-TW" alt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微軟正黑體" panose="020B0604030504040204" pitchFamily="34" charset="-120"/>
              <a:cs typeface="Amazon Ember Light" panose="020B0403020204020204" pitchFamily="34" charset="0"/>
            </a:endParaRPr>
          </a:p>
        </p:txBody>
      </p:sp>
      <p:sp>
        <p:nvSpPr>
          <p:cNvPr id="13" name="矩形 17">
            <a:extLst>
              <a:ext uri="{FF2B5EF4-FFF2-40B4-BE49-F238E27FC236}">
                <a16:creationId xmlns:a16="http://schemas.microsoft.com/office/drawing/2014/main" id="{04C9E953-9B65-E245-B077-B88AF0BD794A}"/>
              </a:ext>
            </a:extLst>
          </p:cNvPr>
          <p:cNvSpPr/>
          <p:nvPr/>
        </p:nvSpPr>
        <p:spPr>
          <a:xfrm>
            <a:off x="4602225" y="1449064"/>
            <a:ext cx="992579"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黑体" panose="02010609060101010101" pitchFamily="49" charset="-122"/>
                <a:cs typeface="Amazon Ember Light" panose="020B0403020204020204" pitchFamily="34" charset="0"/>
              </a:rPr>
              <a:t>自动注释</a:t>
            </a:r>
            <a:endParaRPr kumimoji="0" lang="en-US" altLang="zh-CN" sz="1200" b="0" i="0" u="none" strike="noStrike" kern="1200" cap="none" spc="0" normalizeH="0" baseline="0" noProof="0" dirty="0">
              <a:ln>
                <a:noFill/>
              </a:ln>
              <a:solidFill>
                <a:srgbClr val="FFFFFF"/>
              </a:solidFill>
              <a:effectLst/>
              <a:uLnTx/>
              <a:uFillTx/>
              <a:latin typeface="Amazon Ember Light" panose="020B0403020204020204" pitchFamily="34" charset="0"/>
              <a:ea typeface="黑体" panose="02010609060101010101" pitchFamily="49" charset="-122"/>
              <a:cs typeface="Amazon Ember Light" panose="020B04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微軟正黑體" panose="020B0604030504040204" pitchFamily="34" charset="-120"/>
                <a:cs typeface="Amazon Ember Light" panose="020B0403020204020204" pitchFamily="34" charset="0"/>
              </a:rPr>
              <a:t>automatic </a:t>
            </a:r>
            <a:br>
              <a:rPr kumimoji="0" lang="en-US" altLang="zh-TW" sz="1200" b="0" i="0" u="none" strike="noStrike" kern="1200" cap="none" spc="0" normalizeH="0" baseline="0" noProof="0" dirty="0">
                <a:ln>
                  <a:noFill/>
                </a:ln>
                <a:solidFill>
                  <a:srgbClr val="FFFFFF"/>
                </a:solidFill>
                <a:effectLst/>
                <a:uLnTx/>
                <a:uFillTx/>
                <a:latin typeface="Amazon Ember Light" panose="020B0403020204020204" pitchFamily="34" charset="0"/>
                <a:ea typeface="微軟正黑體" panose="020B0604030504040204" pitchFamily="34" charset="-120"/>
                <a:cs typeface="Amazon Ember Light" panose="020B0403020204020204" pitchFamily="34" charset="0"/>
              </a:rPr>
            </a:br>
            <a:r>
              <a:rPr kumimoji="0" lang="zh-TW" alt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微軟正黑體" panose="020B0604030504040204" pitchFamily="34" charset="-120"/>
                <a:cs typeface="Amazon Ember Light" panose="020B0403020204020204" pitchFamily="34" charset="0"/>
              </a:rPr>
              <a:t>annotations</a:t>
            </a:r>
          </a:p>
        </p:txBody>
      </p:sp>
      <p:sp>
        <p:nvSpPr>
          <p:cNvPr id="14" name="矩形 18">
            <a:extLst>
              <a:ext uri="{FF2B5EF4-FFF2-40B4-BE49-F238E27FC236}">
                <a16:creationId xmlns:a16="http://schemas.microsoft.com/office/drawing/2014/main" id="{F1011074-F77F-D645-BDE1-911D97DB03A6}"/>
              </a:ext>
            </a:extLst>
          </p:cNvPr>
          <p:cNvSpPr/>
          <p:nvPr/>
        </p:nvSpPr>
        <p:spPr>
          <a:xfrm>
            <a:off x="4584748" y="2292635"/>
            <a:ext cx="992579"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黑体" panose="02010609060101010101" pitchFamily="49" charset="-122"/>
                <a:cs typeface="Amazon Ember Light" panose="020B0403020204020204" pitchFamily="34" charset="0"/>
              </a:rPr>
              <a:t>人工注释</a:t>
            </a:r>
            <a:endParaRPr kumimoji="0" lang="en-US" altLang="zh-CN" sz="1200" b="0" i="0" u="none" strike="noStrike" kern="1200" cap="none" spc="0" normalizeH="0" baseline="0" noProof="0" dirty="0">
              <a:ln>
                <a:noFill/>
              </a:ln>
              <a:solidFill>
                <a:srgbClr val="FFFFFF"/>
              </a:solidFill>
              <a:effectLst/>
              <a:uLnTx/>
              <a:uFillTx/>
              <a:latin typeface="Amazon Ember Light" panose="020B0403020204020204" pitchFamily="34" charset="0"/>
              <a:ea typeface="黑体" panose="02010609060101010101" pitchFamily="49" charset="-122"/>
              <a:cs typeface="Amazon Ember Light" panose="020B04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FFFF"/>
                </a:solidFill>
                <a:effectLst/>
                <a:uLnTx/>
                <a:uFillTx/>
                <a:latin typeface="Amazon Ember Light" panose="020B0403020204020204" pitchFamily="34" charset="0"/>
                <a:ea typeface="微軟正黑體" panose="020B0604030504040204" pitchFamily="34" charset="-120"/>
                <a:cs typeface="Amazon Ember Light" panose="020B0403020204020204" pitchFamily="34" charset="0"/>
              </a:rPr>
              <a:t>human</a:t>
            </a:r>
            <a:r>
              <a:rPr kumimoji="0" lang="zh-TW" alt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微軟正黑體" panose="020B0604030504040204" pitchFamily="34" charset="-120"/>
                <a:cs typeface="Amazon Ember Light" panose="020B0403020204020204" pitchFamily="34" charset="0"/>
              </a:rPr>
              <a:t> </a:t>
            </a:r>
            <a:br>
              <a:rPr kumimoji="0" lang="en-US" altLang="zh-TW" sz="1200" b="0" i="0" u="none" strike="noStrike" kern="1200" cap="none" spc="0" normalizeH="0" baseline="0" noProof="0" dirty="0">
                <a:ln>
                  <a:noFill/>
                </a:ln>
                <a:solidFill>
                  <a:srgbClr val="FFFFFF"/>
                </a:solidFill>
                <a:effectLst/>
                <a:uLnTx/>
                <a:uFillTx/>
                <a:latin typeface="Amazon Ember Light" panose="020B0403020204020204" pitchFamily="34" charset="0"/>
                <a:ea typeface="微軟正黑體" panose="020B0604030504040204" pitchFamily="34" charset="-120"/>
                <a:cs typeface="Amazon Ember Light" panose="020B0403020204020204" pitchFamily="34" charset="0"/>
              </a:rPr>
            </a:br>
            <a:r>
              <a:rPr kumimoji="0" lang="zh-TW" alt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微軟正黑體" panose="020B0604030504040204" pitchFamily="34" charset="-120"/>
                <a:cs typeface="Amazon Ember Light" panose="020B0403020204020204" pitchFamily="34" charset="0"/>
              </a:rPr>
              <a:t>annotations</a:t>
            </a:r>
          </a:p>
        </p:txBody>
      </p:sp>
      <p:sp>
        <p:nvSpPr>
          <p:cNvPr id="15" name="矩形 19">
            <a:extLst>
              <a:ext uri="{FF2B5EF4-FFF2-40B4-BE49-F238E27FC236}">
                <a16:creationId xmlns:a16="http://schemas.microsoft.com/office/drawing/2014/main" id="{7E602C6D-E46C-654F-B5ED-2F8D8AB5B1D9}"/>
              </a:ext>
            </a:extLst>
          </p:cNvPr>
          <p:cNvSpPr/>
          <p:nvPr/>
        </p:nvSpPr>
        <p:spPr>
          <a:xfrm>
            <a:off x="4439441" y="2929757"/>
            <a:ext cx="1127232" cy="57708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srgbClr val="FFFFFF"/>
                </a:solidFill>
                <a:effectLst/>
                <a:uLnTx/>
                <a:uFillTx/>
                <a:latin typeface="Amazon Ember Light" panose="020B0403020204020204" pitchFamily="34" charset="0"/>
                <a:ea typeface="黑体" panose="02010609060101010101" pitchFamily="49" charset="-122"/>
                <a:cs typeface="Amazon Ember Light" panose="020B0403020204020204" pitchFamily="34" charset="0"/>
              </a:rPr>
              <a:t>第三方业者</a:t>
            </a:r>
            <a:endParaRPr kumimoji="0" lang="en-US" altLang="zh-CN" sz="105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srgbClr val="FFFFFF"/>
                </a:solidFill>
                <a:effectLst/>
                <a:uLnTx/>
                <a:uFillTx/>
                <a:latin typeface="Amazon Ember Light" panose="020B0403020204020204" pitchFamily="34" charset="0"/>
                <a:ea typeface="黑体" panose="02010609060101010101" pitchFamily="49" charset="-122"/>
                <a:cs typeface="Amazon Ember Light" panose="020B0403020204020204" pitchFamily="34" charset="0"/>
              </a:rPr>
              <a:t>自行处里</a:t>
            </a:r>
            <a:endParaRPr kumimoji="0" lang="en-US" altLang="zh-CN" sz="105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050" b="0" i="0" u="none" strike="noStrike" kern="1200" cap="none" spc="0" normalizeH="0" baseline="0" noProof="0" dirty="0">
                <a:ln>
                  <a:noFill/>
                </a:ln>
                <a:solidFill>
                  <a:srgbClr val="FFFFFF"/>
                </a:solidFill>
                <a:effectLst/>
                <a:uLnTx/>
                <a:uFillTx/>
                <a:latin typeface="Amazon Ember Light" panose="020B0403020204020204" pitchFamily="34" charset="0"/>
                <a:ea typeface="微軟正黑體" panose="020B0604030504040204" pitchFamily="34" charset="-120"/>
                <a:cs typeface="Amazon Ember Light" panose="020B0403020204020204" pitchFamily="34" charset="0"/>
              </a:rPr>
              <a:t>简易建好的流程</a:t>
            </a:r>
          </a:p>
        </p:txBody>
      </p:sp>
      <p:cxnSp>
        <p:nvCxnSpPr>
          <p:cNvPr id="16" name="直線箭頭接點 22">
            <a:extLst>
              <a:ext uri="{FF2B5EF4-FFF2-40B4-BE49-F238E27FC236}">
                <a16:creationId xmlns:a16="http://schemas.microsoft.com/office/drawing/2014/main" id="{1BA640FE-72CA-7F4F-944D-FAA4C7131B73}"/>
              </a:ext>
            </a:extLst>
          </p:cNvPr>
          <p:cNvCxnSpPr>
            <a:cxnSpLocks/>
          </p:cNvCxnSpPr>
          <p:nvPr/>
        </p:nvCxnSpPr>
        <p:spPr>
          <a:xfrm>
            <a:off x="5490109" y="2630385"/>
            <a:ext cx="1118113" cy="7409"/>
          </a:xfrm>
          <a:prstGeom prst="straightConnector1">
            <a:avLst/>
          </a:prstGeom>
          <a:ln w="127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直線箭頭接點 23">
            <a:extLst>
              <a:ext uri="{FF2B5EF4-FFF2-40B4-BE49-F238E27FC236}">
                <a16:creationId xmlns:a16="http://schemas.microsoft.com/office/drawing/2014/main" id="{932016FF-42CE-2B4F-81B7-CE07A2808E64}"/>
              </a:ext>
            </a:extLst>
          </p:cNvPr>
          <p:cNvCxnSpPr>
            <a:cxnSpLocks/>
          </p:cNvCxnSpPr>
          <p:nvPr/>
        </p:nvCxnSpPr>
        <p:spPr>
          <a:xfrm>
            <a:off x="5510936" y="1808976"/>
            <a:ext cx="1118113" cy="7409"/>
          </a:xfrm>
          <a:prstGeom prst="straightConnector1">
            <a:avLst/>
          </a:prstGeom>
          <a:ln w="1270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23">
            <a:extLst>
              <a:ext uri="{FF2B5EF4-FFF2-40B4-BE49-F238E27FC236}">
                <a16:creationId xmlns:a16="http://schemas.microsoft.com/office/drawing/2014/main" id="{B27D8B37-5F4D-5040-A185-437CF61A4329}"/>
              </a:ext>
            </a:extLst>
          </p:cNvPr>
          <p:cNvPicPr>
            <a:picLocks noChangeAspect="1"/>
          </p:cNvPicPr>
          <p:nvPr/>
        </p:nvPicPr>
        <p:blipFill>
          <a:blip r:embed="rId5">
            <a:duotone>
              <a:prstClr val="black"/>
              <a:schemeClr val="tx1">
                <a:tint val="45000"/>
                <a:satMod val="400000"/>
              </a:schemeClr>
            </a:duotone>
            <a:extLst>
              <a:ext uri="{BEBA8EAE-BF5A-486C-A8C5-ECC9F3942E4B}">
                <a14:imgProps xmlns:a14="http://schemas.microsoft.com/office/drawing/2010/main">
                  <a14:imgLayer>
                    <a14:imgEffect>
                      <a14:artisticPaintStrokes/>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941449" y="1528008"/>
            <a:ext cx="842540" cy="842540"/>
          </a:xfrm>
          <a:prstGeom prst="rect">
            <a:avLst/>
          </a:prstGeom>
        </p:spPr>
      </p:pic>
      <p:sp>
        <p:nvSpPr>
          <p:cNvPr id="19" name="矩形 25">
            <a:extLst>
              <a:ext uri="{FF2B5EF4-FFF2-40B4-BE49-F238E27FC236}">
                <a16:creationId xmlns:a16="http://schemas.microsoft.com/office/drawing/2014/main" id="{D39F75D9-59C8-CA46-88AE-F4C9134380D2}"/>
              </a:ext>
            </a:extLst>
          </p:cNvPr>
          <p:cNvSpPr/>
          <p:nvPr/>
        </p:nvSpPr>
        <p:spPr>
          <a:xfrm>
            <a:off x="6930892" y="2378026"/>
            <a:ext cx="1072730"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黑体" panose="02010609060101010101" pitchFamily="49" charset="-122"/>
                <a:cs typeface="Amazon Ember Light" panose="020B0403020204020204" pitchFamily="34" charset="0"/>
              </a:rPr>
              <a:t>训练资料</a:t>
            </a:r>
            <a:endParaRPr kumimoji="0" lang="en-US" altLang="zh-CN" sz="1200" b="0" i="0" u="none" strike="noStrike" kern="1200" cap="none" spc="0" normalizeH="0" baseline="0" noProof="0" dirty="0">
              <a:ln>
                <a:noFill/>
              </a:ln>
              <a:solidFill>
                <a:srgbClr val="FFFFFF"/>
              </a:solidFill>
              <a:effectLst/>
              <a:uLnTx/>
              <a:uFillTx/>
              <a:latin typeface="Amazon Ember Light" panose="020B0403020204020204" pitchFamily="34" charset="0"/>
              <a:ea typeface="黑体" panose="02010609060101010101" pitchFamily="49" charset="-122"/>
              <a:cs typeface="Amazon Ember Light" panose="020B04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FFFF"/>
                </a:solidFill>
                <a:effectLst/>
                <a:uLnTx/>
                <a:uFillTx/>
                <a:latin typeface="Amazon Ember Light" panose="020B0403020204020204" pitchFamily="34" charset="0"/>
                <a:ea typeface="微軟正黑體" panose="020B0604030504040204" pitchFamily="34" charset="-120"/>
                <a:cs typeface="Amazon Ember Light" panose="020B0403020204020204" pitchFamily="34" charset="0"/>
              </a:rPr>
              <a:t>Training data</a:t>
            </a:r>
            <a:endParaRPr kumimoji="0" lang="zh-TW" alt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微軟正黑體" panose="020B0604030504040204" pitchFamily="34" charset="-120"/>
              <a:cs typeface="Amazon Ember Light" panose="020B0403020204020204" pitchFamily="34" charset="0"/>
            </a:endParaRPr>
          </a:p>
        </p:txBody>
      </p:sp>
      <p:pic>
        <p:nvPicPr>
          <p:cNvPr id="20" name="圖片 31">
            <a:extLst>
              <a:ext uri="{FF2B5EF4-FFF2-40B4-BE49-F238E27FC236}">
                <a16:creationId xmlns:a16="http://schemas.microsoft.com/office/drawing/2014/main" id="{698E0BB6-3B5F-1B45-B0C3-9997CDF8A9DF}"/>
              </a:ext>
            </a:extLst>
          </p:cNvPr>
          <p:cNvPicPr>
            <a:picLocks noChangeAspect="1"/>
          </p:cNvPicPr>
          <p:nvPr/>
        </p:nvPicPr>
        <p:blipFill rotWithShape="1">
          <a:blip r:embed="rId6">
            <a:duotone>
              <a:schemeClr val="accent1">
                <a:shade val="45000"/>
                <a:satMod val="135000"/>
              </a:schemeClr>
              <a:prstClr val="white"/>
            </a:duotone>
          </a:blip>
          <a:srcRect b="16329"/>
          <a:stretch/>
        </p:blipFill>
        <p:spPr>
          <a:xfrm>
            <a:off x="4015686" y="1350225"/>
            <a:ext cx="740535" cy="619616"/>
          </a:xfrm>
          <a:prstGeom prst="rect">
            <a:avLst/>
          </a:prstGeom>
        </p:spPr>
      </p:pic>
      <p:grpSp>
        <p:nvGrpSpPr>
          <p:cNvPr id="21" name="Group 90">
            <a:extLst>
              <a:ext uri="{FF2B5EF4-FFF2-40B4-BE49-F238E27FC236}">
                <a16:creationId xmlns:a16="http://schemas.microsoft.com/office/drawing/2014/main" id="{153169E4-BD16-A54B-AA5E-A23F6483B461}"/>
              </a:ext>
            </a:extLst>
          </p:cNvPr>
          <p:cNvGrpSpPr>
            <a:grpSpLocks noChangeAspect="1"/>
          </p:cNvGrpSpPr>
          <p:nvPr/>
        </p:nvGrpSpPr>
        <p:grpSpPr>
          <a:xfrm>
            <a:off x="3881522" y="2333276"/>
            <a:ext cx="958006" cy="809240"/>
            <a:chOff x="7523336" y="3353653"/>
            <a:chExt cx="1072750" cy="906166"/>
          </a:xfrm>
        </p:grpSpPr>
        <p:pic>
          <p:nvPicPr>
            <p:cNvPr id="22" name="Graphic 91">
              <a:extLst>
                <a:ext uri="{FF2B5EF4-FFF2-40B4-BE49-F238E27FC236}">
                  <a16:creationId xmlns:a16="http://schemas.microsoft.com/office/drawing/2014/main" id="{674EB1F0-E29B-4B41-B10A-0ABCAF22C9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73961" y="3353653"/>
              <a:ext cx="571500" cy="571500"/>
            </a:xfrm>
            <a:prstGeom prst="rect">
              <a:avLst/>
            </a:prstGeom>
          </p:spPr>
        </p:pic>
        <p:sp>
          <p:nvSpPr>
            <p:cNvPr id="23" name="TextBox 92">
              <a:extLst>
                <a:ext uri="{FF2B5EF4-FFF2-40B4-BE49-F238E27FC236}">
                  <a16:creationId xmlns:a16="http://schemas.microsoft.com/office/drawing/2014/main" id="{2AC17BC6-416D-EF45-81F7-37A3401D888A}"/>
                </a:ext>
              </a:extLst>
            </p:cNvPr>
            <p:cNvSpPr txBox="1"/>
            <p:nvPr/>
          </p:nvSpPr>
          <p:spPr>
            <a:xfrm>
              <a:off x="7523336" y="3966875"/>
              <a:ext cx="1072750" cy="2929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User</a:t>
              </a:r>
            </a:p>
          </p:txBody>
        </p:sp>
      </p:grpSp>
      <p:sp>
        <p:nvSpPr>
          <p:cNvPr id="24" name="矩形 43">
            <a:extLst>
              <a:ext uri="{FF2B5EF4-FFF2-40B4-BE49-F238E27FC236}">
                <a16:creationId xmlns:a16="http://schemas.microsoft.com/office/drawing/2014/main" id="{122A7E42-D05B-044E-B3BD-6839E3F7DCA6}"/>
              </a:ext>
            </a:extLst>
          </p:cNvPr>
          <p:cNvSpPr/>
          <p:nvPr/>
        </p:nvSpPr>
        <p:spPr>
          <a:xfrm>
            <a:off x="455029" y="2536057"/>
            <a:ext cx="1072730"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黑体" panose="02010609060101010101" pitchFamily="49" charset="-122"/>
                <a:cs typeface="Amazon Ember Light" panose="020B0403020204020204" pitchFamily="34" charset="0"/>
              </a:rPr>
              <a:t>原始资料</a:t>
            </a:r>
            <a:endParaRPr kumimoji="0" lang="en-US" altLang="zh-CN" sz="1200" b="0" i="0" u="none" strike="noStrike" kern="1200" cap="none" spc="0" normalizeH="0" baseline="0" noProof="0" dirty="0">
              <a:ln>
                <a:noFill/>
              </a:ln>
              <a:solidFill>
                <a:srgbClr val="FFFFFF"/>
              </a:solidFill>
              <a:effectLst/>
              <a:uLnTx/>
              <a:uFillTx/>
              <a:latin typeface="Amazon Ember Light" panose="020B0403020204020204" pitchFamily="34" charset="0"/>
              <a:ea typeface="黑体" panose="02010609060101010101" pitchFamily="49" charset="-122"/>
              <a:cs typeface="Amazon Ember Light" panose="020B04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FFFF"/>
                </a:solidFill>
                <a:effectLst/>
                <a:uLnTx/>
                <a:uFillTx/>
                <a:latin typeface="Amazon Ember Light" panose="020B0403020204020204" pitchFamily="34" charset="0"/>
                <a:ea typeface="微軟正黑體" panose="020B0604030504040204" pitchFamily="34" charset="-120"/>
                <a:cs typeface="Amazon Ember Light" panose="020B0403020204020204" pitchFamily="34" charset="0"/>
              </a:rPr>
              <a:t>Training data</a:t>
            </a:r>
            <a:endParaRPr kumimoji="0" lang="zh-TW" alt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微軟正黑體" panose="020B0604030504040204" pitchFamily="34" charset="-120"/>
              <a:cs typeface="Amazon Ember Light" panose="020B0403020204020204" pitchFamily="34" charset="0"/>
            </a:endParaRPr>
          </a:p>
        </p:txBody>
      </p:sp>
      <p:sp>
        <p:nvSpPr>
          <p:cNvPr id="25" name="標題 1">
            <a:extLst>
              <a:ext uri="{FF2B5EF4-FFF2-40B4-BE49-F238E27FC236}">
                <a16:creationId xmlns:a16="http://schemas.microsoft.com/office/drawing/2014/main" id="{56CBADD8-64A4-F94D-80E7-9747B1F61913}"/>
              </a:ext>
            </a:extLst>
          </p:cNvPr>
          <p:cNvSpPr txBox="1">
            <a:spLocks/>
          </p:cNvSpPr>
          <p:nvPr/>
        </p:nvSpPr>
        <p:spPr>
          <a:xfrm>
            <a:off x="2082287" y="4065207"/>
            <a:ext cx="8205304" cy="545192"/>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1" lang="zh-TW" altLang="en-US" sz="2000" b="0" i="0" u="none" strike="noStrike" kern="1200" cap="none" spc="0" normalizeH="0" baseline="0" noProof="0" dirty="0">
                <a:ln>
                  <a:noFill/>
                </a:ln>
                <a:solidFill>
                  <a:srgbClr val="FFFFFF"/>
                </a:solidFill>
                <a:effectLst/>
                <a:uLnTx/>
                <a:uFillTx/>
                <a:latin typeface="Amazon Ember Light" panose="020B0403020204020204" pitchFamily="34" charset="0"/>
                <a:ea typeface="微軟正黑體" panose="020B0604030504040204" pitchFamily="34" charset="-120"/>
                <a:cs typeface="Amazon Ember Light" panose="020B0403020204020204" pitchFamily="34" charset="0"/>
              </a:rPr>
              <a:t>使用自动标签 降低 标签成本高达</a:t>
            </a:r>
            <a:r>
              <a:rPr kumimoji="1" lang="en-US" altLang="zh-TW" sz="4000" b="0" i="0" u="none" strike="noStrike" kern="1200" cap="none" spc="0" normalizeH="0" baseline="0" noProof="0" dirty="0">
                <a:ln>
                  <a:noFill/>
                </a:ln>
                <a:solidFill>
                  <a:srgbClr val="FF9900"/>
                </a:solidFill>
                <a:effectLst/>
                <a:uLnTx/>
                <a:uFillTx/>
                <a:latin typeface="Amazon Ember Light" panose="020B0403020204020204" pitchFamily="34" charset="0"/>
                <a:ea typeface="微軟正黑體" panose="020B0604030504040204" pitchFamily="34" charset="-120"/>
                <a:cs typeface="Amazon Ember Light" panose="020B0403020204020204" pitchFamily="34" charset="0"/>
              </a:rPr>
              <a:t>70</a:t>
            </a:r>
            <a:r>
              <a:rPr kumimoji="1" lang="zh-TW" altLang="en-US" sz="4000" b="0" i="0" u="none" strike="noStrike" kern="1200" cap="none" spc="0" normalizeH="0" baseline="0" noProof="0" dirty="0">
                <a:ln>
                  <a:noFill/>
                </a:ln>
                <a:solidFill>
                  <a:srgbClr val="FF9900"/>
                </a:solidFill>
                <a:effectLst/>
                <a:uLnTx/>
                <a:uFillTx/>
                <a:latin typeface="Amazon Ember Light" panose="020B0403020204020204" pitchFamily="34" charset="0"/>
                <a:ea typeface="微軟正黑體" panose="020B0604030504040204" pitchFamily="34" charset="-120"/>
                <a:cs typeface="Amazon Ember Light" panose="020B0403020204020204" pitchFamily="34" charset="0"/>
              </a:rPr>
              <a:t>％</a:t>
            </a:r>
            <a:r>
              <a:rPr kumimoji="1" lang="en-US" altLang="zh-TW" sz="2000" b="0" i="0" u="none" strike="noStrike" kern="1200" cap="none" spc="0" normalizeH="0" baseline="0" noProof="0" dirty="0">
                <a:ln>
                  <a:noFill/>
                </a:ln>
                <a:solidFill>
                  <a:srgbClr val="FF9900"/>
                </a:solidFill>
                <a:effectLst/>
                <a:uLnTx/>
                <a:uFillTx/>
                <a:latin typeface="Amazon Ember Light" panose="020B0403020204020204" pitchFamily="34" charset="0"/>
                <a:ea typeface="微軟正黑體" panose="020B0604030504040204" pitchFamily="34" charset="-120"/>
                <a:cs typeface="Amazon Ember Light" panose="020B0403020204020204" pitchFamily="34" charset="0"/>
              </a:rPr>
              <a:t> </a:t>
            </a:r>
            <a:endParaRPr kumimoji="1" lang="zh-TW" altLang="en-US" sz="2000" b="0" i="0" u="none" strike="noStrike" kern="1200" cap="none" spc="0" normalizeH="0" baseline="0" noProof="0" dirty="0">
              <a:ln>
                <a:noFill/>
              </a:ln>
              <a:solidFill>
                <a:srgbClr val="FF9900"/>
              </a:solidFill>
              <a:effectLst/>
              <a:uLnTx/>
              <a:uFillTx/>
              <a:latin typeface="Amazon Ember Light" panose="020B0403020204020204" pitchFamily="34" charset="0"/>
              <a:ea typeface="微軟正黑體" panose="020B0604030504040204" pitchFamily="34" charset="-120"/>
              <a:cs typeface="Amazon Ember Light" panose="020B0403020204020204" pitchFamily="34" charset="0"/>
            </a:endParaRPr>
          </a:p>
        </p:txBody>
      </p:sp>
      <p:pic>
        <p:nvPicPr>
          <p:cNvPr id="26" name="圖片 4">
            <a:extLst>
              <a:ext uri="{FF2B5EF4-FFF2-40B4-BE49-F238E27FC236}">
                <a16:creationId xmlns:a16="http://schemas.microsoft.com/office/drawing/2014/main" id="{CE938737-4A82-714A-8634-52EE76CE9131}"/>
              </a:ext>
            </a:extLst>
          </p:cNvPr>
          <p:cNvPicPr>
            <a:picLocks noChangeAspect="1"/>
          </p:cNvPicPr>
          <p:nvPr/>
        </p:nvPicPr>
        <p:blipFill rotWithShape="1">
          <a:blip r:embed="rId9">
            <a:duotone>
              <a:schemeClr val="accent1">
                <a:shade val="45000"/>
                <a:satMod val="135000"/>
              </a:schemeClr>
              <a:prstClr val="white"/>
            </a:duotone>
          </a:blip>
          <a:srcRect b="15780"/>
          <a:stretch/>
        </p:blipFill>
        <p:spPr>
          <a:xfrm>
            <a:off x="5787623" y="3463642"/>
            <a:ext cx="794632" cy="669239"/>
          </a:xfrm>
          <a:prstGeom prst="rect">
            <a:avLst/>
          </a:prstGeom>
        </p:spPr>
      </p:pic>
    </p:spTree>
    <p:extLst>
      <p:ext uri="{BB962C8B-B14F-4D97-AF65-F5344CB8AC3E}">
        <p14:creationId xmlns:p14="http://schemas.microsoft.com/office/powerpoint/2010/main" val="4161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F4245-C435-EB43-98B1-46CBAC984143}"/>
              </a:ext>
            </a:extLst>
          </p:cNvPr>
          <p:cNvSpPr>
            <a:spLocks noGrp="1"/>
          </p:cNvSpPr>
          <p:nvPr>
            <p:ph type="title"/>
          </p:nvPr>
        </p:nvSpPr>
        <p:spPr/>
        <p:txBody>
          <a:bodyPr/>
          <a:lstStyle/>
          <a:p>
            <a:r>
              <a:rPr lang="en-US" dirty="0"/>
              <a:t>Sa</a:t>
            </a:r>
            <a:r>
              <a:rPr lang="en-US" altLang="zh-CN" dirty="0"/>
              <a:t>ge</a:t>
            </a:r>
            <a:r>
              <a:rPr lang="en-US" dirty="0"/>
              <a:t>M</a:t>
            </a:r>
            <a:r>
              <a:rPr lang="en-US" altLang="zh-CN" dirty="0"/>
              <a:t>aker</a:t>
            </a:r>
            <a:r>
              <a:rPr lang="zh-CN" altLang="en-US" dirty="0"/>
              <a:t> 内置算法与支持框架</a:t>
            </a:r>
            <a:endParaRPr lang="en-US" dirty="0"/>
          </a:p>
        </p:txBody>
      </p:sp>
      <p:sp>
        <p:nvSpPr>
          <p:cNvPr id="3" name="Text Placeholder 2">
            <a:extLst>
              <a:ext uri="{FF2B5EF4-FFF2-40B4-BE49-F238E27FC236}">
                <a16:creationId xmlns:a16="http://schemas.microsoft.com/office/drawing/2014/main" id="{CC9F25F5-9993-7B4A-A6B8-B7CFE46CC2F4}"/>
              </a:ext>
            </a:extLst>
          </p:cNvPr>
          <p:cNvSpPr>
            <a:spLocks noGrp="1"/>
          </p:cNvSpPr>
          <p:nvPr>
            <p:ph type="body" sz="quarter" idx="10"/>
          </p:nvPr>
        </p:nvSpPr>
        <p:spPr/>
        <p:txBody>
          <a:bodyPr/>
          <a:lstStyle/>
          <a:p>
            <a:endParaRPr lang="zh-CN" altLang="en-US"/>
          </a:p>
        </p:txBody>
      </p:sp>
      <p:grpSp>
        <p:nvGrpSpPr>
          <p:cNvPr id="112" name="Group 111">
            <a:extLst>
              <a:ext uri="{FF2B5EF4-FFF2-40B4-BE49-F238E27FC236}">
                <a16:creationId xmlns:a16="http://schemas.microsoft.com/office/drawing/2014/main" id="{3D33D443-CF5F-3846-9A58-988E6849D0B6}"/>
              </a:ext>
            </a:extLst>
          </p:cNvPr>
          <p:cNvGrpSpPr/>
          <p:nvPr/>
        </p:nvGrpSpPr>
        <p:grpSpPr>
          <a:xfrm>
            <a:off x="892971" y="1225489"/>
            <a:ext cx="7569773" cy="2863756"/>
            <a:chOff x="336789" y="999246"/>
            <a:chExt cx="7569773" cy="2863756"/>
          </a:xfrm>
        </p:grpSpPr>
        <p:grpSp>
          <p:nvGrpSpPr>
            <p:cNvPr id="98" name="Group 97">
              <a:extLst>
                <a:ext uri="{FF2B5EF4-FFF2-40B4-BE49-F238E27FC236}">
                  <a16:creationId xmlns:a16="http://schemas.microsoft.com/office/drawing/2014/main" id="{45A2A18D-6606-FE43-9665-C0212C35ED19}"/>
                </a:ext>
              </a:extLst>
            </p:cNvPr>
            <p:cNvGrpSpPr/>
            <p:nvPr/>
          </p:nvGrpSpPr>
          <p:grpSpPr>
            <a:xfrm>
              <a:off x="336789" y="999246"/>
              <a:ext cx="7569773" cy="2863756"/>
              <a:chOff x="8449276" y="1851279"/>
              <a:chExt cx="14035776" cy="5875501"/>
            </a:xfrm>
          </p:grpSpPr>
          <p:cxnSp>
            <p:nvCxnSpPr>
              <p:cNvPr id="99" name="Straight Connector 98">
                <a:extLst>
                  <a:ext uri="{FF2B5EF4-FFF2-40B4-BE49-F238E27FC236}">
                    <a16:creationId xmlns:a16="http://schemas.microsoft.com/office/drawing/2014/main" id="{B3B7037E-6087-C94E-B688-EF01CFD83F90}"/>
                  </a:ext>
                </a:extLst>
              </p:cNvPr>
              <p:cNvCxnSpPr>
                <a:cxnSpLocks/>
              </p:cNvCxnSpPr>
              <p:nvPr/>
            </p:nvCxnSpPr>
            <p:spPr>
              <a:xfrm>
                <a:off x="8449276" y="6118023"/>
                <a:ext cx="13857616" cy="0"/>
              </a:xfrm>
              <a:prstGeom prst="line">
                <a:avLst/>
              </a:prstGeom>
              <a:noFill/>
              <a:ln w="38100" cap="flat">
                <a:solidFill>
                  <a:srgbClr val="FFC000">
                    <a:alpha val="50000"/>
                  </a:srgbClr>
                </a:solidFill>
                <a:prstDash val="solid"/>
                <a:round/>
              </a:ln>
              <a:effectLst/>
              <a:sp3d/>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CBF82D2D-44BC-2A4A-A651-2D2598F6D1AF}"/>
                  </a:ext>
                </a:extLst>
              </p:cNvPr>
              <p:cNvCxnSpPr>
                <a:cxnSpLocks/>
              </p:cNvCxnSpPr>
              <p:nvPr/>
            </p:nvCxnSpPr>
            <p:spPr>
              <a:xfrm>
                <a:off x="11201251" y="1851279"/>
                <a:ext cx="0" cy="5768717"/>
              </a:xfrm>
              <a:prstGeom prst="line">
                <a:avLst/>
              </a:prstGeom>
              <a:noFill/>
              <a:ln w="38100" cap="flat">
                <a:solidFill>
                  <a:srgbClr val="FFC000">
                    <a:alpha val="50000"/>
                  </a:srgbClr>
                </a:solidFill>
                <a:prstDash val="solid"/>
                <a:round/>
              </a:ln>
              <a:effectLst/>
              <a:sp3d/>
            </p:spPr>
            <p:style>
              <a:lnRef idx="0">
                <a:scrgbClr r="0" g="0" b="0"/>
              </a:lnRef>
              <a:fillRef idx="0">
                <a:scrgbClr r="0" g="0" b="0"/>
              </a:fillRef>
              <a:effectRef idx="0">
                <a:scrgbClr r="0" g="0" b="0"/>
              </a:effectRef>
              <a:fontRef idx="none"/>
            </p:style>
          </p:cxnSp>
          <p:sp>
            <p:nvSpPr>
              <p:cNvPr id="101" name="Rectangle 100">
                <a:extLst>
                  <a:ext uri="{FF2B5EF4-FFF2-40B4-BE49-F238E27FC236}">
                    <a16:creationId xmlns:a16="http://schemas.microsoft.com/office/drawing/2014/main" id="{00D79059-91A3-C14A-8E5F-D07807C5E788}"/>
                  </a:ext>
                </a:extLst>
              </p:cNvPr>
              <p:cNvSpPr/>
              <p:nvPr/>
            </p:nvSpPr>
            <p:spPr>
              <a:xfrm>
                <a:off x="8454453" y="1851279"/>
                <a:ext cx="13852440" cy="5768728"/>
              </a:xfrm>
              <a:prstGeom prst="rect">
                <a:avLst/>
              </a:prstGeom>
              <a:noFill/>
              <a:ln w="508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459" tIns="26459" rIns="26459" bIns="26459" numCol="1" spcCol="38100" rtlCol="0" anchor="ctr">
                <a:noAutofit/>
              </a:bodyPr>
              <a:lstStyle/>
              <a:p>
                <a:pPr defTabSz="761980">
                  <a:defRPr/>
                </a:pPr>
                <a:endParaRPr lang="en-US" spc="93" dirty="0">
                  <a:latin typeface="+mj-lt"/>
                  <a:ea typeface="Arial Regular" charset="0"/>
                  <a:cs typeface="Arial Regular" charset="0"/>
                </a:endParaRPr>
              </a:p>
            </p:txBody>
          </p:sp>
          <p:sp>
            <p:nvSpPr>
              <p:cNvPr id="102" name="TextBox 101">
                <a:extLst>
                  <a:ext uri="{FF2B5EF4-FFF2-40B4-BE49-F238E27FC236}">
                    <a16:creationId xmlns:a16="http://schemas.microsoft.com/office/drawing/2014/main" id="{228BEF01-F59A-734D-BF4F-48BF88CD6CFE}"/>
                  </a:ext>
                </a:extLst>
              </p:cNvPr>
              <p:cNvSpPr txBox="1"/>
              <p:nvPr/>
            </p:nvSpPr>
            <p:spPr>
              <a:xfrm>
                <a:off x="11621421" y="2060289"/>
                <a:ext cx="2667117" cy="40878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459" tIns="26459" rIns="26459" bIns="26459" numCol="1" spcCol="38100" rtlCol="0" anchor="t">
                <a:spAutoFit/>
              </a:bodyPr>
              <a:lstStyle/>
              <a:p>
                <a:pPr defTabSz="304313">
                  <a:defRPr/>
                </a:pPr>
                <a:r>
                  <a:rPr lang="en-US" altLang="zh-CN" dirty="0">
                    <a:latin typeface="Amazon Ember Light" panose="020B0403020204020204" pitchFamily="34" charset="0"/>
                    <a:ea typeface="Microsoft YaHei Light" panose="020B0502040204020203" pitchFamily="34" charset="-122"/>
                    <a:cs typeface="Arial Regular" charset="0"/>
                  </a:rPr>
                  <a:t>K -</a:t>
                </a:r>
                <a:r>
                  <a:rPr lang="zh-CN" altLang="en-US" dirty="0">
                    <a:latin typeface="Amazon Ember Light" panose="020B0403020204020204" pitchFamily="34" charset="0"/>
                    <a:ea typeface="Microsoft YaHei Light" panose="020B0502040204020203" pitchFamily="34" charset="-122"/>
                    <a:cs typeface="Arial Regular" charset="0"/>
                  </a:rPr>
                  <a:t> </a:t>
                </a:r>
                <a:r>
                  <a:rPr lang="en-US" altLang="zh-CN" dirty="0">
                    <a:latin typeface="Amazon Ember Light" panose="020B0403020204020204" pitchFamily="34" charset="0"/>
                    <a:ea typeface="Microsoft YaHei Light" panose="020B0502040204020203" pitchFamily="34" charset="-122"/>
                    <a:cs typeface="Arial Regular" charset="0"/>
                  </a:rPr>
                  <a:t>Means</a:t>
                </a:r>
                <a:endParaRPr lang="zh-cn" altLang="en-US" dirty="0">
                  <a:latin typeface="Amazon Ember Light" panose="020B0403020204020204" pitchFamily="34" charset="0"/>
                  <a:ea typeface="Microsoft YaHei Light" panose="020B0502040204020203" pitchFamily="34" charset="-122"/>
                  <a:cs typeface="Arial Regular" charset="0"/>
                </a:endParaRPr>
              </a:p>
              <a:p>
                <a:pPr defTabSz="304313">
                  <a:defRPr/>
                </a:pPr>
                <a:r>
                  <a:rPr lang="zh-cn" altLang="en-US" dirty="0">
                    <a:latin typeface="Amazon Ember Light" panose="020B0403020204020204" pitchFamily="34" charset="0"/>
                    <a:ea typeface="Microsoft YaHei Light" panose="020B0502040204020203" pitchFamily="34" charset="-122"/>
                    <a:cs typeface="Arial Regular" charset="0"/>
                  </a:rPr>
                  <a:t>主成分分析</a:t>
                </a:r>
              </a:p>
              <a:p>
                <a:pPr defTabSz="304313">
                  <a:defRPr/>
                </a:pPr>
                <a:r>
                  <a:rPr lang="zh-cn" altLang="en-US" dirty="0">
                    <a:latin typeface="Amazon Ember Light" panose="020B0403020204020204" pitchFamily="34" charset="0"/>
                    <a:ea typeface="Microsoft YaHei Light" panose="020B0502040204020203" pitchFamily="34" charset="-122"/>
                    <a:cs typeface="Arial Regular" charset="0"/>
                  </a:rPr>
                  <a:t>神经主题建模</a:t>
                </a:r>
              </a:p>
              <a:p>
                <a:pPr defTabSz="304313">
                  <a:defRPr/>
                </a:pPr>
                <a:r>
                  <a:rPr lang="zh-cn" altLang="en-US" dirty="0">
                    <a:latin typeface="Amazon Ember Light" panose="020B0403020204020204" pitchFamily="34" charset="0"/>
                    <a:ea typeface="Microsoft YaHei Light" panose="020B0502040204020203" pitchFamily="34" charset="-122"/>
                    <a:cs typeface="Arial Regular" charset="0"/>
                  </a:rPr>
                  <a:t>因式分解机</a:t>
                </a:r>
              </a:p>
              <a:p>
                <a:pPr defTabSz="304313">
                  <a:defRPr/>
                </a:pPr>
                <a:r>
                  <a:rPr lang="zh-cn" altLang="en-US" dirty="0">
                    <a:latin typeface="Amazon Ember Light" panose="020B0403020204020204" pitchFamily="34" charset="0"/>
                    <a:ea typeface="Microsoft YaHei Light" panose="020B0502040204020203" pitchFamily="34" charset="-122"/>
                    <a:cs typeface="Arial Regular" charset="0"/>
                  </a:rPr>
                  <a:t>线性学习器</a:t>
                </a:r>
              </a:p>
              <a:p>
                <a:pPr defTabSz="304313">
                  <a:defRPr/>
                </a:pPr>
                <a:r>
                  <a:rPr lang="en-US" altLang="zh-CN" dirty="0" err="1">
                    <a:latin typeface="Amazon Ember Light" panose="020B0403020204020204" pitchFamily="34" charset="0"/>
                    <a:ea typeface="Microsoft YaHei Light" panose="020B0502040204020203" pitchFamily="34" charset="-122"/>
                  </a:rPr>
                  <a:t>DeepAR</a:t>
                </a:r>
                <a:r>
                  <a:rPr lang="zh-CN" altLang="en-US" dirty="0">
                    <a:latin typeface="Amazon Ember Light" panose="020B0403020204020204" pitchFamily="34" charset="0"/>
                    <a:ea typeface="Microsoft YaHei Light" panose="020B0502040204020203" pitchFamily="34" charset="-122"/>
                  </a:rPr>
                  <a:t> 预测</a:t>
                </a:r>
                <a:endParaRPr lang="en-US" altLang="zh-CN" dirty="0">
                  <a:latin typeface="Amazon Ember Light" panose="020B0403020204020204" pitchFamily="34" charset="0"/>
                  <a:ea typeface="Microsoft YaHei Light" panose="020B0502040204020203" pitchFamily="34" charset="-122"/>
                </a:endParaRPr>
              </a:p>
              <a:p>
                <a:pPr defTabSz="304313">
                  <a:defRPr/>
                </a:pPr>
                <a:r>
                  <a:rPr lang="en-US" altLang="zh-CN" dirty="0">
                    <a:latin typeface="Amazon Ember Light" panose="020B0403020204020204" pitchFamily="34" charset="0"/>
                    <a:ea typeface="Microsoft YaHei Light" panose="020B0502040204020203" pitchFamily="34" charset="-122"/>
                  </a:rPr>
                  <a:t>RCF</a:t>
                </a:r>
              </a:p>
            </p:txBody>
          </p:sp>
          <p:sp>
            <p:nvSpPr>
              <p:cNvPr id="103" name="TextBox 102">
                <a:extLst>
                  <a:ext uri="{FF2B5EF4-FFF2-40B4-BE49-F238E27FC236}">
                    <a16:creationId xmlns:a16="http://schemas.microsoft.com/office/drawing/2014/main" id="{EF82D6D8-22DF-C64C-AAA4-20A3BDDCE87E}"/>
                  </a:ext>
                </a:extLst>
              </p:cNvPr>
              <p:cNvSpPr txBox="1"/>
              <p:nvPr/>
            </p:nvSpPr>
            <p:spPr>
              <a:xfrm>
                <a:off x="15211495" y="2060289"/>
                <a:ext cx="3523130" cy="40878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459" tIns="26459" rIns="26459" bIns="26459" numCol="1" spcCol="38100" rtlCol="0" anchor="t">
                <a:spAutoFit/>
              </a:bodyPr>
              <a:lstStyle/>
              <a:p>
                <a:pPr defTabSz="761980">
                  <a:defRPr/>
                </a:pPr>
                <a:r>
                  <a:rPr lang="en-US" altLang="zh-CN" dirty="0" err="1">
                    <a:latin typeface="Amazon Ember Light" panose="020B0403020204020204" pitchFamily="34" charset="0"/>
                    <a:ea typeface="Microsoft YaHei Light" panose="020B0502040204020203" pitchFamily="34" charset="-122"/>
                    <a:cs typeface="Arial Regular" charset="0"/>
                  </a:rPr>
                  <a:t>XGBoost</a:t>
                </a:r>
                <a:endParaRPr lang="en-US" altLang="zh-CN" dirty="0">
                  <a:latin typeface="Amazon Ember Light" panose="020B0403020204020204" pitchFamily="34" charset="0"/>
                  <a:ea typeface="Microsoft YaHei Light" panose="020B0502040204020203" pitchFamily="34" charset="-122"/>
                  <a:cs typeface="Arial Regular" charset="0"/>
                </a:endParaRPr>
              </a:p>
              <a:p>
                <a:pPr defTabSz="761980">
                  <a:defRPr/>
                </a:pPr>
                <a:r>
                  <a:rPr lang="zh-cn" altLang="en-US" dirty="0">
                    <a:latin typeface="Amazon Ember Light" panose="020B0403020204020204" pitchFamily="34" charset="0"/>
                    <a:ea typeface="Microsoft YaHei Light" panose="020B0502040204020203" pitchFamily="34" charset="-122"/>
                    <a:cs typeface="Arial Regular" charset="0"/>
                  </a:rPr>
                  <a:t>潜在狄利克雷分配</a:t>
                </a:r>
              </a:p>
              <a:p>
                <a:pPr defTabSz="761980">
                  <a:defRPr/>
                </a:pPr>
                <a:r>
                  <a:rPr lang="en-US" altLang="zh-CN" dirty="0">
                    <a:latin typeface="Amazon Ember Light" panose="020B0403020204020204" pitchFamily="34" charset="0"/>
                    <a:ea typeface="Microsoft YaHei Light" panose="020B0502040204020203" pitchFamily="34" charset="-122"/>
                    <a:cs typeface="Arial Regular" charset="0"/>
                  </a:rPr>
                  <a:t>Seq2Seq</a:t>
                </a:r>
              </a:p>
              <a:p>
                <a:pPr defTabSz="761980">
                  <a:defRPr/>
                </a:pPr>
                <a:r>
                  <a:rPr lang="en-US" altLang="zh-CN" dirty="0" err="1">
                    <a:latin typeface="Amazon Ember Light" panose="020B0403020204020204" pitchFamily="34" charset="0"/>
                    <a:ea typeface="Microsoft YaHei Light" panose="020B0502040204020203" pitchFamily="34" charset="-122"/>
                    <a:cs typeface="Arial Regular" charset="0"/>
                  </a:rPr>
                  <a:t>BlazingText</a:t>
                </a:r>
                <a:endParaRPr lang="en-US" altLang="zh-CN" dirty="0">
                  <a:latin typeface="Amazon Ember Light" panose="020B0403020204020204" pitchFamily="34" charset="0"/>
                  <a:ea typeface="Microsoft YaHei Light" panose="020B0502040204020203" pitchFamily="34" charset="-122"/>
                  <a:cs typeface="Arial Regular" charset="0"/>
                </a:endParaRPr>
              </a:p>
              <a:p>
                <a:pPr defTabSz="761980">
                  <a:defRPr/>
                </a:pPr>
                <a:r>
                  <a:rPr lang="en-US" altLang="zh-CN" dirty="0">
                    <a:latin typeface="Amazon Ember Light" panose="020B0403020204020204" pitchFamily="34" charset="0"/>
                    <a:ea typeface="Microsoft YaHei Light" panose="020B0502040204020203" pitchFamily="34" charset="-122"/>
                    <a:cs typeface="Arial Regular" charset="0"/>
                  </a:rPr>
                  <a:t>IP</a:t>
                </a:r>
                <a:r>
                  <a:rPr lang="zh-CN" altLang="en-US" dirty="0">
                    <a:latin typeface="Amazon Ember Light" panose="020B0403020204020204" pitchFamily="34" charset="0"/>
                    <a:ea typeface="Microsoft YaHei Light" panose="020B0502040204020203" pitchFamily="34" charset="-122"/>
                    <a:cs typeface="Arial Regular" charset="0"/>
                  </a:rPr>
                  <a:t> </a:t>
                </a:r>
                <a:r>
                  <a:rPr lang="en-US" altLang="zh-CN" dirty="0">
                    <a:latin typeface="Amazon Ember Light" panose="020B0403020204020204" pitchFamily="34" charset="0"/>
                    <a:ea typeface="Microsoft YaHei Light" panose="020B0502040204020203" pitchFamily="34" charset="-122"/>
                    <a:cs typeface="Arial Regular" charset="0"/>
                  </a:rPr>
                  <a:t>insight</a:t>
                </a:r>
              </a:p>
              <a:p>
                <a:pPr defTabSz="761980">
                  <a:defRPr/>
                </a:pPr>
                <a:r>
                  <a:rPr lang="en-US" altLang="zh-CN" dirty="0">
                    <a:latin typeface="Amazon Ember Light" panose="020B0403020204020204" pitchFamily="34" charset="0"/>
                    <a:ea typeface="Microsoft YaHei Light" panose="020B0502040204020203" pitchFamily="34" charset="-122"/>
                    <a:cs typeface="Arial Regular" charset="0"/>
                  </a:rPr>
                  <a:t>K</a:t>
                </a:r>
                <a:r>
                  <a:rPr lang="zh-CN" altLang="en-US" dirty="0">
                    <a:latin typeface="Amazon Ember Light" panose="020B0403020204020204" pitchFamily="34" charset="0"/>
                    <a:ea typeface="Microsoft YaHei Light" panose="020B0502040204020203" pitchFamily="34" charset="-122"/>
                    <a:cs typeface="Arial Regular" charset="0"/>
                  </a:rPr>
                  <a:t> </a:t>
                </a:r>
                <a:r>
                  <a:rPr lang="en-US" altLang="zh-CN" dirty="0">
                    <a:latin typeface="Amazon Ember Light" panose="020B0403020204020204" pitchFamily="34" charset="0"/>
                    <a:ea typeface="Microsoft YaHei Light" panose="020B0502040204020203" pitchFamily="34" charset="-122"/>
                    <a:cs typeface="Arial Regular" charset="0"/>
                  </a:rPr>
                  <a:t>–</a:t>
                </a:r>
                <a:r>
                  <a:rPr lang="zh-CN" altLang="en-US" dirty="0">
                    <a:latin typeface="Amazon Ember Light" panose="020B0403020204020204" pitchFamily="34" charset="0"/>
                    <a:ea typeface="Microsoft YaHei Light" panose="020B0502040204020203" pitchFamily="34" charset="-122"/>
                    <a:cs typeface="Arial Regular" charset="0"/>
                  </a:rPr>
                  <a:t> </a:t>
                </a:r>
                <a:r>
                  <a:rPr lang="en-US" altLang="zh-CN" dirty="0">
                    <a:latin typeface="Amazon Ember Light" panose="020B0403020204020204" pitchFamily="34" charset="0"/>
                    <a:ea typeface="Microsoft YaHei Light" panose="020B0502040204020203" pitchFamily="34" charset="-122"/>
                    <a:cs typeface="Arial Regular" charset="0"/>
                  </a:rPr>
                  <a:t>NN</a:t>
                </a:r>
              </a:p>
              <a:p>
                <a:pPr defTabSz="761980">
                  <a:defRPr/>
                </a:pPr>
                <a:r>
                  <a:rPr lang="en-US" altLang="zh-CN" dirty="0">
                    <a:latin typeface="Amazon Ember Light" panose="020B0403020204020204" pitchFamily="34" charset="0"/>
                    <a:ea typeface="Microsoft YaHei Light" panose="020B0502040204020203" pitchFamily="34" charset="-122"/>
                    <a:cs typeface="Arial Regular" charset="0"/>
                  </a:rPr>
                  <a:t>Object2Vec</a:t>
                </a:r>
                <a:endParaRPr lang="zh-cn" altLang="en-US" dirty="0">
                  <a:latin typeface="Amazon Ember Light" panose="020B0403020204020204" pitchFamily="34" charset="0"/>
                  <a:ea typeface="Microsoft YaHei Light" panose="020B0502040204020203" pitchFamily="34" charset="-122"/>
                  <a:cs typeface="Arial Regular" charset="0"/>
                </a:endParaRPr>
              </a:p>
            </p:txBody>
          </p:sp>
          <p:sp>
            <p:nvSpPr>
              <p:cNvPr id="104" name="TextBox 103">
                <a:extLst>
                  <a:ext uri="{FF2B5EF4-FFF2-40B4-BE49-F238E27FC236}">
                    <a16:creationId xmlns:a16="http://schemas.microsoft.com/office/drawing/2014/main" id="{3FF0D921-154D-DD4C-B255-DD9676F9A4D7}"/>
                  </a:ext>
                </a:extLst>
              </p:cNvPr>
              <p:cNvSpPr txBox="1"/>
              <p:nvPr/>
            </p:nvSpPr>
            <p:spPr>
              <a:xfrm>
                <a:off x="8790606" y="3765224"/>
                <a:ext cx="3098940" cy="6779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459" tIns="26459" rIns="26459" bIns="26459" numCol="1" spcCol="38100" rtlCol="0" anchor="ctr">
                <a:spAutoFit/>
              </a:bodyPr>
              <a:lstStyle/>
              <a:p>
                <a:pPr defTabSz="304313">
                  <a:defRPr/>
                </a:pPr>
                <a:r>
                  <a:rPr lang="zh-CN" altLang="en-US" dirty="0">
                    <a:latin typeface="Amazon Ember" panose="020B0603020204020204" pitchFamily="34" charset="0"/>
                    <a:ea typeface="Microsoft YaHei" panose="020B0503020204020204" pitchFamily="34" charset="-122"/>
                    <a:cs typeface="Amazon Ember" panose="020B0603020204020204" pitchFamily="34" charset="0"/>
                    <a:sym typeface="Amazon Ember Cd Bold"/>
                  </a:rPr>
                  <a:t>内置</a:t>
                </a:r>
                <a:r>
                  <a:rPr lang="zh-cn" altLang="en-US" dirty="0">
                    <a:latin typeface="Amazon Ember" panose="020B0603020204020204" pitchFamily="34" charset="0"/>
                    <a:ea typeface="Microsoft YaHei" panose="020B0503020204020204" pitchFamily="34" charset="-122"/>
                    <a:cs typeface="Amazon Ember" panose="020B0603020204020204" pitchFamily="34" charset="0"/>
                    <a:sym typeface="Amazon Ember Cd Bold"/>
                  </a:rPr>
                  <a:t>算法</a:t>
                </a:r>
              </a:p>
            </p:txBody>
          </p:sp>
          <p:sp>
            <p:nvSpPr>
              <p:cNvPr id="105" name="TextBox 104">
                <a:extLst>
                  <a:ext uri="{FF2B5EF4-FFF2-40B4-BE49-F238E27FC236}">
                    <a16:creationId xmlns:a16="http://schemas.microsoft.com/office/drawing/2014/main" id="{E9181E83-FC20-F24B-834E-AF00AEB3BA2C}"/>
                  </a:ext>
                </a:extLst>
              </p:cNvPr>
              <p:cNvSpPr txBox="1"/>
              <p:nvPr/>
            </p:nvSpPr>
            <p:spPr>
              <a:xfrm>
                <a:off x="11564765" y="6218810"/>
                <a:ext cx="2878149" cy="15079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459" tIns="26459" rIns="26459" bIns="26459" numCol="1" spcCol="38100" rtlCol="0" anchor="t">
                <a:spAutoFit/>
              </a:bodyPr>
              <a:lstStyle/>
              <a:p>
                <a:pPr defTabSz="761980">
                  <a:defRPr/>
                </a:pPr>
                <a:r>
                  <a:rPr lang="en-US" altLang="zh-CN" dirty="0">
                    <a:latin typeface="Amazon Ember Light" panose="020B0403020204020204" pitchFamily="34" charset="0"/>
                    <a:ea typeface="Microsoft YaHei Light" panose="020B0502040204020203" pitchFamily="34" charset="-122"/>
                    <a:cs typeface="Amazon Ember Light" panose="020B0403020204020204" pitchFamily="34" charset="0"/>
                  </a:rPr>
                  <a:t>Apache </a:t>
                </a:r>
                <a:r>
                  <a:rPr lang="en-US" altLang="zh-CN" dirty="0" err="1">
                    <a:latin typeface="Amazon Ember Light" panose="020B0403020204020204" pitchFamily="34" charset="0"/>
                    <a:ea typeface="Microsoft YaHei Light" panose="020B0502040204020203" pitchFamily="34" charset="-122"/>
                    <a:cs typeface="Amazon Ember Light" panose="020B0403020204020204" pitchFamily="34" charset="0"/>
                  </a:rPr>
                  <a:t>MXNet</a:t>
                </a:r>
                <a:endParaRPr lang="en-US" altLang="zh-CN" dirty="0">
                  <a:latin typeface="Amazon Ember Light" panose="020B0403020204020204" pitchFamily="34" charset="0"/>
                  <a:ea typeface="Microsoft YaHei Light" panose="020B0502040204020203" pitchFamily="34" charset="-122"/>
                  <a:cs typeface="Amazon Ember Light" panose="020B0403020204020204" pitchFamily="34" charset="0"/>
                </a:endParaRPr>
              </a:p>
              <a:p>
                <a:pPr defTabSz="761980">
                  <a:defRPr/>
                </a:pPr>
                <a:r>
                  <a:rPr lang="en-US" altLang="zh-CN" dirty="0">
                    <a:latin typeface="Amazon Ember Light" panose="020B0403020204020204" pitchFamily="34" charset="0"/>
                    <a:ea typeface="Microsoft YaHei Light" panose="020B0502040204020203" pitchFamily="34" charset="-122"/>
                    <a:cs typeface="Arial Regular" charset="0"/>
                  </a:rPr>
                  <a:t>TensorFlow</a:t>
                </a:r>
              </a:p>
            </p:txBody>
          </p:sp>
          <p:sp>
            <p:nvSpPr>
              <p:cNvPr id="106" name="TextBox 105">
                <a:extLst>
                  <a:ext uri="{FF2B5EF4-FFF2-40B4-BE49-F238E27FC236}">
                    <a16:creationId xmlns:a16="http://schemas.microsoft.com/office/drawing/2014/main" id="{A908A1A0-E24A-F24F-87DB-B17AEDB55B98}"/>
                  </a:ext>
                </a:extLst>
              </p:cNvPr>
              <p:cNvSpPr txBox="1"/>
              <p:nvPr/>
            </p:nvSpPr>
            <p:spPr>
              <a:xfrm>
                <a:off x="18110034" y="6218810"/>
                <a:ext cx="4196858" cy="6779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459" tIns="26459" rIns="26459" bIns="26459" numCol="1" spcCol="38100" rtlCol="0" anchor="t">
                <a:spAutoFit/>
              </a:bodyPr>
              <a:lstStyle/>
              <a:p>
                <a:pPr defTabSz="761980">
                  <a:defRPr/>
                </a:pPr>
                <a:r>
                  <a:rPr lang="en-US" altLang="zh-CN" dirty="0" err="1">
                    <a:latin typeface="Amazon Ember Light" panose="020B0403020204020204" pitchFamily="34" charset="0"/>
                    <a:ea typeface="Microsoft YaHei Light" panose="020B0502040204020203" pitchFamily="34" charset="-122"/>
                    <a:cs typeface="Amazon Ember Light" panose="020B0403020204020204" pitchFamily="34" charset="0"/>
                  </a:rPr>
                  <a:t>PyTorch</a:t>
                </a:r>
                <a:r>
                  <a:rPr lang="en-US" altLang="zh-CN" dirty="0">
                    <a:latin typeface="Amazon Ember Light" panose="020B0403020204020204" pitchFamily="34" charset="0"/>
                    <a:ea typeface="Microsoft YaHei Light" panose="020B0502040204020203" pitchFamily="34" charset="-122"/>
                    <a:cs typeface="Amazon Ember Light" panose="020B0403020204020204" pitchFamily="34" charset="0"/>
                  </a:rPr>
                  <a:t> </a:t>
                </a:r>
                <a:r>
                  <a:rPr lang="en-US" altLang="zh-CN" dirty="0" err="1">
                    <a:latin typeface="Amazon Ember Light" panose="020B0403020204020204" pitchFamily="34" charset="0"/>
                    <a:ea typeface="Microsoft YaHei Light" panose="020B0502040204020203" pitchFamily="34" charset="-122"/>
                    <a:cs typeface="Amazon Ember Light" panose="020B0403020204020204" pitchFamily="34" charset="0"/>
                  </a:rPr>
                  <a:t>Chainer</a:t>
                </a:r>
                <a:endParaRPr lang="en-US" altLang="zh-CN" dirty="0">
                  <a:latin typeface="Amazon Ember Light" panose="020B0403020204020204" pitchFamily="34" charset="0"/>
                  <a:ea typeface="Microsoft YaHei Light" panose="020B0502040204020203" pitchFamily="34" charset="-122"/>
                  <a:cs typeface="Amazon Ember Light" panose="020B0403020204020204" pitchFamily="34" charset="0"/>
                </a:endParaRPr>
              </a:p>
            </p:txBody>
          </p:sp>
          <p:sp>
            <p:nvSpPr>
              <p:cNvPr id="107" name="TextBox 106">
                <a:extLst>
                  <a:ext uri="{FF2B5EF4-FFF2-40B4-BE49-F238E27FC236}">
                    <a16:creationId xmlns:a16="http://schemas.microsoft.com/office/drawing/2014/main" id="{0B19D453-48B4-1C46-AB69-9885792944BE}"/>
                  </a:ext>
                </a:extLst>
              </p:cNvPr>
              <p:cNvSpPr txBox="1"/>
              <p:nvPr/>
            </p:nvSpPr>
            <p:spPr>
              <a:xfrm>
                <a:off x="18110036" y="6771298"/>
                <a:ext cx="4375016" cy="6779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459" tIns="26459" rIns="26459" bIns="26459" numCol="1" spcCol="38100" rtlCol="0" anchor="t">
                <a:spAutoFit/>
              </a:bodyPr>
              <a:lstStyle/>
              <a:p>
                <a:pPr defTabSz="761980">
                  <a:defRPr/>
                </a:pPr>
                <a:r>
                  <a:rPr lang="zh-CN" altLang="en-US" dirty="0">
                    <a:latin typeface="Amazon Ember Light" panose="020B0403020204020204" pitchFamily="34" charset="0"/>
                    <a:ea typeface="Microsoft YaHei Light" panose="020B0502040204020203" pitchFamily="34" charset="-122"/>
                    <a:cs typeface="Arial Regular" charset="0"/>
                  </a:rPr>
                  <a:t>自定义算法</a:t>
                </a:r>
                <a:endParaRPr lang="zh-cn" altLang="en-US" dirty="0">
                  <a:latin typeface="Amazon Ember Light" panose="020B0403020204020204" pitchFamily="34" charset="0"/>
                  <a:ea typeface="Microsoft YaHei Light" panose="020B0502040204020203" pitchFamily="34" charset="-122"/>
                  <a:cs typeface="Arial Regular" charset="0"/>
                </a:endParaRPr>
              </a:p>
            </p:txBody>
          </p:sp>
          <p:sp>
            <p:nvSpPr>
              <p:cNvPr id="108" name="TextBox 107">
                <a:extLst>
                  <a:ext uri="{FF2B5EF4-FFF2-40B4-BE49-F238E27FC236}">
                    <a16:creationId xmlns:a16="http://schemas.microsoft.com/office/drawing/2014/main" id="{3E91B724-4166-F046-BA1F-649B2BE9EF00}"/>
                  </a:ext>
                </a:extLst>
              </p:cNvPr>
              <p:cNvSpPr txBox="1"/>
              <p:nvPr/>
            </p:nvSpPr>
            <p:spPr>
              <a:xfrm>
                <a:off x="8790606" y="6202852"/>
                <a:ext cx="2395130" cy="1246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459" tIns="26459" rIns="26459" bIns="26459" numCol="1" spcCol="38100" rtlCol="0" anchor="ctr">
                <a:spAutoFit/>
              </a:bodyPr>
              <a:lstStyle/>
              <a:p>
                <a:pPr defTabSz="304313">
                  <a:defRPr/>
                </a:pPr>
                <a:r>
                  <a:rPr lang="zh-CN" altLang="en-US" dirty="0">
                    <a:latin typeface="Amazon Ember" panose="020B0603020204020204" pitchFamily="34" charset="0"/>
                    <a:ea typeface="Microsoft YaHei" panose="020B0503020204020204" pitchFamily="34" charset="-122"/>
                    <a:cs typeface="Amazon Ember" panose="020B0603020204020204" pitchFamily="34" charset="0"/>
                    <a:sym typeface="Amazon Ember Cd Bold"/>
                  </a:rPr>
                  <a:t>深度学习</a:t>
                </a:r>
                <a:endParaRPr lang="en-US" altLang="zh-CN" dirty="0">
                  <a:latin typeface="Amazon Ember" panose="020B0603020204020204" pitchFamily="34" charset="0"/>
                  <a:ea typeface="Microsoft YaHei" panose="020B0503020204020204" pitchFamily="34" charset="-122"/>
                  <a:cs typeface="Amazon Ember" panose="020B0603020204020204" pitchFamily="34" charset="0"/>
                  <a:sym typeface="Amazon Ember Cd Bold"/>
                </a:endParaRPr>
              </a:p>
              <a:p>
                <a:pPr defTabSz="304313">
                  <a:defRPr/>
                </a:pPr>
                <a:r>
                  <a:rPr lang="zh-cn" altLang="en-US" dirty="0">
                    <a:latin typeface="Amazon Ember" panose="020B0603020204020204" pitchFamily="34" charset="0"/>
                    <a:ea typeface="Microsoft YaHei" panose="020B0503020204020204" pitchFamily="34" charset="-122"/>
                    <a:cs typeface="Amazon Ember" panose="020B0603020204020204" pitchFamily="34" charset="0"/>
                    <a:sym typeface="Amazon Ember Cd Bold"/>
                  </a:rPr>
                  <a:t>框架</a:t>
                </a:r>
              </a:p>
            </p:txBody>
          </p:sp>
        </p:grpSp>
        <p:sp>
          <p:nvSpPr>
            <p:cNvPr id="110" name="TextBox 109">
              <a:extLst>
                <a:ext uri="{FF2B5EF4-FFF2-40B4-BE49-F238E27FC236}">
                  <a16:creationId xmlns:a16="http://schemas.microsoft.com/office/drawing/2014/main" id="{CA7C552C-7A52-7F41-A283-55E8FEF5A8A3}"/>
                </a:ext>
              </a:extLst>
            </p:cNvPr>
            <p:cNvSpPr txBox="1"/>
            <p:nvPr/>
          </p:nvSpPr>
          <p:spPr>
            <a:xfrm>
              <a:off x="6412207" y="1199738"/>
              <a:ext cx="1398270" cy="8844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459" tIns="26459" rIns="26459" bIns="26459" numCol="1" spcCol="38100" rtlCol="0" anchor="t">
              <a:spAutoFit/>
            </a:bodyPr>
            <a:lstStyle/>
            <a:p>
              <a:pPr defTabSz="761980">
                <a:defRPr/>
              </a:pPr>
              <a:r>
                <a:rPr lang="zh-CN" altLang="en-US" dirty="0">
                  <a:solidFill>
                    <a:srgbClr val="FF0000"/>
                  </a:solidFill>
                  <a:highlight>
                    <a:srgbClr val="FFFF00"/>
                  </a:highlight>
                  <a:latin typeface="Amazon Ember Light" panose="020B0403020204020204" pitchFamily="34" charset="0"/>
                  <a:ea typeface="Microsoft YaHei Light" panose="020B0502040204020203" pitchFamily="34" charset="-122"/>
                  <a:cs typeface="Arial Regular" charset="0"/>
                </a:rPr>
                <a:t>图像分类</a:t>
              </a:r>
              <a:endParaRPr lang="en-US" altLang="zh-CN" dirty="0">
                <a:solidFill>
                  <a:srgbClr val="FF0000"/>
                </a:solidFill>
                <a:highlight>
                  <a:srgbClr val="FFFF00"/>
                </a:highlight>
                <a:latin typeface="Amazon Ember Light" panose="020B0403020204020204" pitchFamily="34" charset="0"/>
                <a:ea typeface="Microsoft YaHei Light" panose="020B0502040204020203" pitchFamily="34" charset="-122"/>
                <a:cs typeface="Arial Regular" charset="0"/>
              </a:endParaRPr>
            </a:p>
            <a:p>
              <a:pPr defTabSz="761980">
                <a:defRPr/>
              </a:pPr>
              <a:r>
                <a:rPr lang="zh-CN" altLang="en-US" dirty="0">
                  <a:solidFill>
                    <a:srgbClr val="FF0000"/>
                  </a:solidFill>
                  <a:highlight>
                    <a:srgbClr val="FFFF00"/>
                  </a:highlight>
                  <a:latin typeface="Amazon Ember Light" panose="020B0403020204020204" pitchFamily="34" charset="0"/>
                  <a:ea typeface="Microsoft YaHei Light" panose="020B0502040204020203" pitchFamily="34" charset="-122"/>
                  <a:cs typeface="Arial Regular" charset="0"/>
                </a:rPr>
                <a:t>对象检测</a:t>
              </a:r>
              <a:endParaRPr lang="en-US" altLang="zh-CN" dirty="0">
                <a:solidFill>
                  <a:srgbClr val="FF0000"/>
                </a:solidFill>
                <a:highlight>
                  <a:srgbClr val="FFFF00"/>
                </a:highlight>
                <a:latin typeface="Amazon Ember Light" panose="020B0403020204020204" pitchFamily="34" charset="0"/>
                <a:ea typeface="Microsoft YaHei Light" panose="020B0502040204020203" pitchFamily="34" charset="-122"/>
                <a:cs typeface="Arial Regular" charset="0"/>
              </a:endParaRPr>
            </a:p>
            <a:p>
              <a:pPr defTabSz="761980">
                <a:defRPr/>
              </a:pPr>
              <a:r>
                <a:rPr lang="zh-CN" altLang="en-US" dirty="0">
                  <a:solidFill>
                    <a:srgbClr val="FF0000"/>
                  </a:solidFill>
                  <a:highlight>
                    <a:srgbClr val="FFFF00"/>
                  </a:highlight>
                  <a:latin typeface="Amazon Ember Light" panose="020B0403020204020204" pitchFamily="34" charset="0"/>
                  <a:ea typeface="Microsoft YaHei Light" panose="020B0502040204020203" pitchFamily="34" charset="-122"/>
                  <a:cs typeface="Arial Regular" charset="0"/>
                </a:rPr>
                <a:t>语义分割</a:t>
              </a:r>
              <a:endParaRPr lang="zh-cn" altLang="en-US" dirty="0">
                <a:solidFill>
                  <a:srgbClr val="FF0000"/>
                </a:solidFill>
                <a:highlight>
                  <a:srgbClr val="FFFF00"/>
                </a:highlight>
                <a:latin typeface="Amazon Ember Light" panose="020B0403020204020204" pitchFamily="34" charset="0"/>
                <a:ea typeface="Microsoft YaHei Light" panose="020B0502040204020203" pitchFamily="34" charset="-122"/>
                <a:cs typeface="Arial Regular" charset="0"/>
              </a:endParaRPr>
            </a:p>
          </p:txBody>
        </p:sp>
      </p:grpSp>
      <p:pic>
        <p:nvPicPr>
          <p:cNvPr id="17" name="Picture 16">
            <a:extLst>
              <a:ext uri="{FF2B5EF4-FFF2-40B4-BE49-F238E27FC236}">
                <a16:creationId xmlns:a16="http://schemas.microsoft.com/office/drawing/2014/main" id="{D7184310-F7EF-4341-8204-5353C2CBD1F0}"/>
              </a:ext>
            </a:extLst>
          </p:cNvPr>
          <p:cNvPicPr>
            <a:picLocks noChangeAspect="1"/>
          </p:cNvPicPr>
          <p:nvPr/>
        </p:nvPicPr>
        <p:blipFill>
          <a:blip r:embed="rId3"/>
          <a:stretch>
            <a:fillRect/>
          </a:stretch>
        </p:blipFill>
        <p:spPr>
          <a:xfrm>
            <a:off x="7571232" y="193433"/>
            <a:ext cx="1381437" cy="690719"/>
          </a:xfrm>
          <a:prstGeom prst="rect">
            <a:avLst/>
          </a:prstGeom>
        </p:spPr>
      </p:pic>
    </p:spTree>
    <p:extLst>
      <p:ext uri="{BB962C8B-B14F-4D97-AF65-F5344CB8AC3E}">
        <p14:creationId xmlns:p14="http://schemas.microsoft.com/office/powerpoint/2010/main" val="250353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86" y="291262"/>
            <a:ext cx="7886700" cy="619775"/>
          </a:xfrm>
        </p:spPr>
        <p:txBody>
          <a:bodyPr/>
          <a:lstStyle/>
          <a:p>
            <a:r>
              <a:rPr lang="zh-CN" altLang="en-US" dirty="0"/>
              <a:t>计算机视觉主要任务是什么？</a:t>
            </a:r>
            <a:endParaRPr lang="en-US" altLang="zh-CN" dirty="0"/>
          </a:p>
        </p:txBody>
      </p:sp>
      <p:sp>
        <p:nvSpPr>
          <p:cNvPr id="3" name="Content Placeholder 2"/>
          <p:cNvSpPr>
            <a:spLocks noGrp="1"/>
          </p:cNvSpPr>
          <p:nvPr>
            <p:ph idx="1"/>
          </p:nvPr>
        </p:nvSpPr>
        <p:spPr>
          <a:xfrm>
            <a:off x="-78377" y="601149"/>
            <a:ext cx="9152708" cy="4385390"/>
          </a:xfrm>
        </p:spPr>
        <p:txBody>
          <a:bodyPr>
            <a:normAutofit fontScale="92500" lnSpcReduction="20000"/>
          </a:bodyPr>
          <a:lstStyle/>
          <a:p>
            <a:pPr>
              <a:lnSpc>
                <a:spcPct val="120000"/>
              </a:lnSpc>
            </a:pPr>
            <a:endParaRPr lang="en-US" altLang="zh-CN" sz="1400" dirty="0"/>
          </a:p>
          <a:p>
            <a:pPr marL="457200" lvl="1" indent="0">
              <a:lnSpc>
                <a:spcPct val="120000"/>
              </a:lnSpc>
              <a:buNone/>
            </a:pPr>
            <a:r>
              <a:rPr lang="zh-CN" altLang="en-US" sz="1400" dirty="0">
                <a:solidFill>
                  <a:schemeClr val="accent1"/>
                </a:solidFill>
              </a:rPr>
              <a:t>图像分析</a:t>
            </a:r>
            <a:r>
              <a:rPr lang="zh-CN" altLang="en-US" sz="1400" dirty="0"/>
              <a:t>：</a:t>
            </a:r>
            <a:endParaRPr lang="en-US" altLang="zh-CN" sz="1400" dirty="0"/>
          </a:p>
          <a:p>
            <a:pPr lvl="2">
              <a:lnSpc>
                <a:spcPct val="120000"/>
              </a:lnSpc>
            </a:pPr>
            <a:r>
              <a:rPr lang="zh-CN" altLang="en-US" sz="1400" b="1" dirty="0"/>
              <a:t>图像分类</a:t>
            </a:r>
            <a:r>
              <a:rPr lang="zh-CN" altLang="en-US" sz="1400" dirty="0"/>
              <a:t>：目标是通过手工特征或者特征学习方法对整个图像进行特征提取，然后使用分类器判断是否存在某类物体或属于某种场景。</a:t>
            </a:r>
            <a:endParaRPr lang="en-US" altLang="zh-CN" sz="1400" dirty="0"/>
          </a:p>
          <a:p>
            <a:pPr lvl="2">
              <a:lnSpc>
                <a:spcPct val="120000"/>
              </a:lnSpc>
            </a:pPr>
            <a:r>
              <a:rPr lang="zh-CN" altLang="en-US" sz="1400" b="1" dirty="0"/>
              <a:t>物体</a:t>
            </a:r>
            <a:r>
              <a:rPr lang="en-US" altLang="zh-CN" sz="1400" b="1" dirty="0"/>
              <a:t>/</a:t>
            </a:r>
            <a:r>
              <a:rPr lang="zh-CN" altLang="en-US" sz="1400" b="1" dirty="0"/>
              <a:t>目标识别</a:t>
            </a:r>
            <a:r>
              <a:rPr lang="en-US" altLang="zh-CN" sz="1400" b="1" dirty="0"/>
              <a:t>(</a:t>
            </a:r>
            <a:r>
              <a:rPr lang="zh-CN" altLang="en-US" sz="1400" b="1" dirty="0"/>
              <a:t>也叫目标定位，物体</a:t>
            </a:r>
            <a:r>
              <a:rPr lang="en-US" altLang="zh-CN" sz="1400" b="1" dirty="0"/>
              <a:t>/</a:t>
            </a:r>
            <a:r>
              <a:rPr lang="zh-CN" altLang="en-US" sz="1400" b="1" dirty="0"/>
              <a:t>目标</a:t>
            </a:r>
            <a:r>
              <a:rPr lang="en-US" altLang="zh-CN" sz="1400" b="1" dirty="0"/>
              <a:t>/</a:t>
            </a:r>
            <a:r>
              <a:rPr lang="zh-CN" altLang="en-US" sz="1400" b="1" dirty="0"/>
              <a:t>对象检测</a:t>
            </a:r>
            <a:r>
              <a:rPr lang="en-US" altLang="zh-CN" sz="1400" b="1" dirty="0"/>
              <a:t>)</a:t>
            </a:r>
            <a:r>
              <a:rPr lang="zh-CN" altLang="en-US" sz="1400" dirty="0"/>
              <a:t>：目标是检测到图像中的所有物体并对每个物体用矩形框框住。</a:t>
            </a:r>
            <a:endParaRPr lang="en-US" altLang="zh-CN" sz="1400" dirty="0"/>
          </a:p>
          <a:p>
            <a:pPr lvl="3">
              <a:lnSpc>
                <a:spcPct val="120000"/>
              </a:lnSpc>
            </a:pPr>
            <a:r>
              <a:rPr lang="en-US" altLang="zh-CN" sz="1400" dirty="0"/>
              <a:t>OCR</a:t>
            </a:r>
            <a:r>
              <a:rPr lang="zh-CN" altLang="en-US" sz="1400" dirty="0"/>
              <a:t>识别，人脸识别并不是属于目标识别范畴，它是一个更复杂的</a:t>
            </a:r>
            <a:r>
              <a:rPr lang="en-US" altLang="zh-CN" sz="1400" dirty="0"/>
              <a:t>pipeline</a:t>
            </a:r>
            <a:r>
              <a:rPr lang="zh-CN" altLang="en-US" sz="1400" dirty="0"/>
              <a:t>任务。</a:t>
            </a:r>
            <a:endParaRPr lang="en-US" altLang="zh-CN" sz="1400" dirty="0"/>
          </a:p>
          <a:p>
            <a:pPr lvl="2">
              <a:lnSpc>
                <a:spcPct val="120000"/>
              </a:lnSpc>
            </a:pPr>
            <a:r>
              <a:rPr lang="zh-CN" altLang="en-US" sz="1400" b="1" dirty="0"/>
              <a:t>图像语义分割</a:t>
            </a:r>
            <a:r>
              <a:rPr lang="zh-CN" altLang="en-US" sz="1400" dirty="0"/>
              <a:t>：目标是对图像中的每个像素加标签的一个过程，这一过程使得具有相同标签的像素具有某种共同视觉特性。（物体检测是一个框，图像语义分割是一个物体的不规则轮廓）</a:t>
            </a:r>
            <a:endParaRPr lang="en-US" altLang="zh-CN" sz="1400" dirty="0"/>
          </a:p>
          <a:p>
            <a:pPr lvl="2">
              <a:lnSpc>
                <a:spcPct val="120000"/>
              </a:lnSpc>
            </a:pPr>
            <a:r>
              <a:rPr lang="zh-CN" altLang="en-US" sz="1400" b="1" dirty="0"/>
              <a:t>实例分割</a:t>
            </a:r>
            <a:r>
              <a:rPr lang="zh-CN" altLang="en-US" sz="1400" dirty="0"/>
              <a:t>：相对于图像语义分割更进一步，需要区分同一个类的不同实例。</a:t>
            </a:r>
            <a:endParaRPr lang="en-US" altLang="zh-CN" sz="1400" dirty="0"/>
          </a:p>
          <a:p>
            <a:pPr lvl="2">
              <a:lnSpc>
                <a:spcPct val="120000"/>
              </a:lnSpc>
            </a:pPr>
            <a:r>
              <a:rPr lang="zh-CN" altLang="en-US" sz="1400" b="1" dirty="0"/>
              <a:t>图像理解：</a:t>
            </a:r>
            <a:r>
              <a:rPr lang="zh-CN" altLang="en-US" sz="1400" dirty="0"/>
              <a:t>根据图像中的内容来生成一个句子来描述其中的内容。</a:t>
            </a:r>
            <a:endParaRPr lang="en-US" altLang="zh-CN" sz="1400" dirty="0"/>
          </a:p>
          <a:p>
            <a:pPr lvl="3">
              <a:lnSpc>
                <a:spcPct val="120000"/>
              </a:lnSpc>
            </a:pPr>
            <a:r>
              <a:rPr lang="zh-CN" altLang="en-US" sz="1400" dirty="0"/>
              <a:t>在图像检索领域可以利用图像理解生成的摘要来快速匹配用户输入的文本搜索</a:t>
            </a:r>
            <a:endParaRPr lang="en-US" altLang="zh-CN" sz="1400" dirty="0"/>
          </a:p>
          <a:p>
            <a:pPr lvl="2">
              <a:lnSpc>
                <a:spcPct val="120000"/>
              </a:lnSpc>
            </a:pPr>
            <a:r>
              <a:rPr lang="zh-CN" altLang="en-US" sz="1400" b="1" dirty="0"/>
              <a:t>视觉问答：</a:t>
            </a:r>
            <a:r>
              <a:rPr lang="zh-CN" altLang="en-US" sz="1400" dirty="0"/>
              <a:t>根据图和文本问题给出文本答案</a:t>
            </a:r>
            <a:endParaRPr lang="en-US" altLang="zh-CN" sz="1400" dirty="0"/>
          </a:p>
          <a:p>
            <a:pPr lvl="3">
              <a:lnSpc>
                <a:spcPct val="120000"/>
              </a:lnSpc>
            </a:pPr>
            <a:r>
              <a:rPr lang="en-US" altLang="zh-CN" sz="1400" dirty="0"/>
              <a:t>VQA</a:t>
            </a:r>
            <a:r>
              <a:rPr lang="zh-CN" altLang="en-US" sz="1400" dirty="0"/>
              <a:t>可以应用在图像检索， 或者帮助弱视人群获取相关的图像信息等。</a:t>
            </a:r>
            <a:endParaRPr lang="en-US" altLang="zh-CN" sz="1400" dirty="0"/>
          </a:p>
          <a:p>
            <a:pPr lvl="2">
              <a:lnSpc>
                <a:spcPct val="120000"/>
              </a:lnSpc>
            </a:pPr>
            <a:r>
              <a:rPr lang="zh-CN" altLang="en-US" sz="1400" b="1" dirty="0"/>
              <a:t>图像生成</a:t>
            </a:r>
            <a:r>
              <a:rPr lang="zh-CN" altLang="en-US" sz="1400" dirty="0"/>
              <a:t>：</a:t>
            </a:r>
            <a:r>
              <a:rPr lang="en-US" altLang="zh-CN" sz="1400" dirty="0"/>
              <a:t>image2image</a:t>
            </a:r>
            <a:r>
              <a:rPr lang="zh-CN" altLang="en-US" sz="1400" dirty="0"/>
              <a:t>，</a:t>
            </a:r>
            <a:r>
              <a:rPr lang="en-US" altLang="zh-CN" sz="1400" dirty="0"/>
              <a:t>text2image</a:t>
            </a:r>
          </a:p>
          <a:p>
            <a:pPr marL="457200" lvl="1" indent="0">
              <a:lnSpc>
                <a:spcPct val="120000"/>
              </a:lnSpc>
              <a:buNone/>
            </a:pPr>
            <a:r>
              <a:rPr lang="zh-CN" altLang="en-US" sz="1400" dirty="0">
                <a:solidFill>
                  <a:schemeClr val="accent1"/>
                </a:solidFill>
              </a:rPr>
              <a:t>视频分析</a:t>
            </a:r>
            <a:r>
              <a:rPr lang="zh-CN" altLang="en-US" sz="1400" dirty="0"/>
              <a:t>：</a:t>
            </a:r>
            <a:endParaRPr lang="en-US" altLang="zh-CN" sz="1400" dirty="0"/>
          </a:p>
          <a:p>
            <a:pPr lvl="2">
              <a:lnSpc>
                <a:spcPct val="120000"/>
              </a:lnSpc>
            </a:pPr>
            <a:r>
              <a:rPr lang="zh-CN" altLang="en-US" sz="1400" dirty="0"/>
              <a:t>视频分类</a:t>
            </a:r>
            <a:r>
              <a:rPr lang="en-US" altLang="zh-CN" sz="1400" dirty="0"/>
              <a:t>/</a:t>
            </a:r>
            <a:r>
              <a:rPr lang="zh-CN" altLang="en-US" sz="1400" dirty="0"/>
              <a:t>动作鉴别，目标跟踪，视频理解等</a:t>
            </a:r>
            <a:endParaRPr lang="en-US" altLang="zh-CN" sz="1400" dirty="0"/>
          </a:p>
          <a:p>
            <a:pPr lvl="3">
              <a:lnSpc>
                <a:spcPct val="120000"/>
              </a:lnSpc>
            </a:pPr>
            <a:r>
              <a:rPr lang="zh-CN" altLang="en-US" sz="1400" b="1" dirty="0"/>
              <a:t>目标跟踪</a:t>
            </a:r>
            <a:r>
              <a:rPr lang="zh-CN" altLang="en-US" sz="1400" dirty="0"/>
              <a:t>：在特定场景比如视频监控中跟踪某一个或多个特定感兴趣对象的运动轨迹。</a:t>
            </a:r>
            <a:endParaRPr lang="en-US" altLang="zh-CN" sz="1400" dirty="0"/>
          </a:p>
        </p:txBody>
      </p:sp>
    </p:spTree>
    <p:extLst>
      <p:ext uri="{BB962C8B-B14F-4D97-AF65-F5344CB8AC3E}">
        <p14:creationId xmlns:p14="http://schemas.microsoft.com/office/powerpoint/2010/main" val="2614926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内建算法</a:t>
            </a:r>
            <a:r>
              <a:rPr lang="en-US" altLang="zh-CN" b="1" dirty="0"/>
              <a:t>/</a:t>
            </a:r>
            <a:r>
              <a:rPr lang="zh-CN" altLang="en-US" b="1" dirty="0"/>
              <a:t>模型 </a:t>
            </a:r>
            <a:r>
              <a:rPr lang="en-US" altLang="zh-CN" b="1" dirty="0"/>
              <a:t>——</a:t>
            </a:r>
            <a:r>
              <a:rPr lang="zh-CN" altLang="en-US" b="1" dirty="0"/>
              <a:t> 图像分类</a:t>
            </a:r>
            <a:endParaRPr lang="en-US" b="1" dirty="0"/>
          </a:p>
        </p:txBody>
      </p:sp>
      <p:sp>
        <p:nvSpPr>
          <p:cNvPr id="3" name="Content Placeholder 2"/>
          <p:cNvSpPr>
            <a:spLocks noGrp="1"/>
          </p:cNvSpPr>
          <p:nvPr>
            <p:ph type="body" sz="quarter" idx="10"/>
          </p:nvPr>
        </p:nvSpPr>
        <p:spPr>
          <a:xfrm>
            <a:off x="457200" y="1017110"/>
            <a:ext cx="8229600" cy="2260023"/>
          </a:xfrm>
        </p:spPr>
        <p:txBody>
          <a:bodyPr/>
          <a:lstStyle/>
          <a:p>
            <a:pPr>
              <a:lnSpc>
                <a:spcPct val="150000"/>
              </a:lnSpc>
            </a:pPr>
            <a:r>
              <a:rPr lang="en-US" dirty="0"/>
              <a:t>Sage</a:t>
            </a:r>
            <a:r>
              <a:rPr lang="en-US" altLang="zh-CN" dirty="0"/>
              <a:t>M</a:t>
            </a:r>
            <a:r>
              <a:rPr lang="en-US" dirty="0"/>
              <a:t>aker</a:t>
            </a:r>
            <a:r>
              <a:rPr lang="zh-CN" altLang="en-US" dirty="0"/>
              <a:t> 内建的图像分类算法的优势：</a:t>
            </a:r>
            <a:endParaRPr lang="en-US" altLang="zh-CN" dirty="0"/>
          </a:p>
          <a:p>
            <a:pPr marL="285750" indent="-285750">
              <a:lnSpc>
                <a:spcPct val="150000"/>
              </a:lnSpc>
              <a:buFont typeface="Arial" panose="020B0604020202020204" pitchFamily="34" charset="0"/>
              <a:buChar char="•"/>
            </a:pPr>
            <a:r>
              <a:rPr lang="zh-CN" altLang="en-US" b="1" dirty="0">
                <a:solidFill>
                  <a:schemeClr val="accent2"/>
                </a:solidFill>
              </a:rPr>
              <a:t>原生支持图像数据增强</a:t>
            </a:r>
            <a:r>
              <a:rPr lang="zh-CN" altLang="en-US" dirty="0"/>
              <a:t>：比如随机裁剪，平移，翻转，长宽比伸缩，色度</a:t>
            </a:r>
            <a:r>
              <a:rPr lang="en-US" altLang="zh-CN" dirty="0"/>
              <a:t>-</a:t>
            </a:r>
            <a:r>
              <a:rPr lang="zh-CN" altLang="en-US" dirty="0"/>
              <a:t>饱和度</a:t>
            </a:r>
            <a:r>
              <a:rPr lang="en-US" altLang="zh-CN" dirty="0"/>
              <a:t>-</a:t>
            </a:r>
            <a:r>
              <a:rPr lang="zh-CN" altLang="en-US" dirty="0"/>
              <a:t>亮度调整。</a:t>
            </a:r>
            <a:endParaRPr lang="en-US" altLang="zh-CN" dirty="0"/>
          </a:p>
          <a:p>
            <a:pPr marL="285750" indent="-285750">
              <a:lnSpc>
                <a:spcPct val="150000"/>
              </a:lnSpc>
              <a:buFont typeface="Arial" panose="020B0604020202020204" pitchFamily="34" charset="0"/>
              <a:buChar char="•"/>
            </a:pPr>
            <a:r>
              <a:rPr lang="zh-CN" altLang="en-US" dirty="0"/>
              <a:t>通过简单的设置超参数</a:t>
            </a:r>
            <a:r>
              <a:rPr lang="en-US" altLang="zh-CN" dirty="0" err="1"/>
              <a:t>kv_store</a:t>
            </a:r>
            <a:r>
              <a:rPr lang="zh-CN" altLang="en-US" dirty="0"/>
              <a:t>实现</a:t>
            </a:r>
            <a:r>
              <a:rPr lang="zh-CN" altLang="en-US" dirty="0">
                <a:solidFill>
                  <a:schemeClr val="accent2"/>
                </a:solidFill>
              </a:rPr>
              <a:t>分布式训练</a:t>
            </a:r>
            <a:r>
              <a:rPr lang="zh-CN" altLang="en-US" dirty="0"/>
              <a:t>中的模型参数异步还是同步更新，隐藏了自己写分布式训练模型中略显复杂的代码逻辑。</a:t>
            </a:r>
            <a:endParaRPr lang="en-US" altLang="zh-CN" dirty="0"/>
          </a:p>
          <a:p>
            <a:pPr marL="285750" indent="-285750">
              <a:lnSpc>
                <a:spcPct val="150000"/>
              </a:lnSpc>
              <a:buFont typeface="Arial" panose="020B0604020202020204" pitchFamily="34" charset="0"/>
              <a:buChar char="•"/>
            </a:pPr>
            <a:r>
              <a:rPr lang="zh-CN" altLang="en-US" b="1" dirty="0">
                <a:solidFill>
                  <a:schemeClr val="accent2"/>
                </a:solidFill>
              </a:rPr>
              <a:t>原生支持</a:t>
            </a:r>
            <a:r>
              <a:rPr lang="en-US" altLang="zh-CN" b="1" dirty="0">
                <a:solidFill>
                  <a:schemeClr val="accent2"/>
                </a:solidFill>
              </a:rPr>
              <a:t>multi-label</a:t>
            </a:r>
            <a:r>
              <a:rPr lang="zh-CN" altLang="en-US" b="1" dirty="0">
                <a:solidFill>
                  <a:schemeClr val="accent2"/>
                </a:solidFill>
              </a:rPr>
              <a:t>功能</a:t>
            </a:r>
            <a:r>
              <a:rPr lang="zh-CN" altLang="en-US" dirty="0"/>
              <a:t>（多标签任务要比多分类任务复杂）。</a:t>
            </a:r>
            <a:endParaRPr lang="en-US" altLang="zh-CN" dirty="0"/>
          </a:p>
          <a:p>
            <a:pPr marL="285750" indent="-285750">
              <a:lnSpc>
                <a:spcPct val="150000"/>
              </a:lnSpc>
              <a:buFont typeface="Arial" panose="020B0604020202020204" pitchFamily="34" charset="0"/>
              <a:buChar char="•"/>
            </a:pPr>
            <a:r>
              <a:rPr lang="zh-CN" altLang="en-US" dirty="0"/>
              <a:t>底层是用</a:t>
            </a:r>
            <a:r>
              <a:rPr lang="en-US" altLang="zh-CN" dirty="0"/>
              <a:t>AWS</a:t>
            </a:r>
            <a:r>
              <a:rPr lang="zh-CN" altLang="en-US" dirty="0">
                <a:solidFill>
                  <a:schemeClr val="accent2"/>
                </a:solidFill>
              </a:rPr>
              <a:t>优化</a:t>
            </a:r>
            <a:r>
              <a:rPr lang="zh-CN" altLang="en-US" dirty="0"/>
              <a:t>过的</a:t>
            </a:r>
            <a:r>
              <a:rPr lang="en-US" altLang="zh-CN" dirty="0" err="1"/>
              <a:t>MxNet</a:t>
            </a:r>
            <a:r>
              <a:rPr lang="zh-CN" altLang="en-US" dirty="0"/>
              <a:t>基于</a:t>
            </a:r>
            <a:r>
              <a:rPr lang="en-US" altLang="zh-CN" dirty="0" err="1"/>
              <a:t>ResNet</a:t>
            </a:r>
            <a:r>
              <a:rPr lang="zh-CN" altLang="en-US" dirty="0"/>
              <a:t>实现的。</a:t>
            </a:r>
            <a:endParaRPr lang="en-US" altLang="zh-CN" dirty="0"/>
          </a:p>
          <a:p>
            <a:pPr marL="285750" indent="-285750">
              <a:lnSpc>
                <a:spcPct val="150000"/>
              </a:lnSpc>
              <a:buFont typeface="Arial" panose="020B0604020202020204" pitchFamily="34" charset="0"/>
              <a:buChar char="•"/>
            </a:pPr>
            <a:r>
              <a:rPr lang="zh-CN" altLang="en-US" dirty="0"/>
              <a:t>支持增量训练。</a:t>
            </a:r>
          </a:p>
        </p:txBody>
      </p:sp>
      <p:pic>
        <p:nvPicPr>
          <p:cNvPr id="4" name="Picture 3">
            <a:extLst>
              <a:ext uri="{FF2B5EF4-FFF2-40B4-BE49-F238E27FC236}">
                <a16:creationId xmlns:a16="http://schemas.microsoft.com/office/drawing/2014/main" id="{656147C0-1211-7A4C-B7EB-5157F0CE857A}"/>
              </a:ext>
            </a:extLst>
          </p:cNvPr>
          <p:cNvPicPr>
            <a:picLocks noChangeAspect="1"/>
          </p:cNvPicPr>
          <p:nvPr/>
        </p:nvPicPr>
        <p:blipFill>
          <a:blip r:embed="rId3"/>
          <a:stretch>
            <a:fillRect/>
          </a:stretch>
        </p:blipFill>
        <p:spPr>
          <a:xfrm>
            <a:off x="7571232" y="193433"/>
            <a:ext cx="1381437" cy="690719"/>
          </a:xfrm>
          <a:prstGeom prst="rect">
            <a:avLst/>
          </a:prstGeom>
        </p:spPr>
      </p:pic>
      <p:sp>
        <p:nvSpPr>
          <p:cNvPr id="5" name="Content Placeholder 2">
            <a:extLst>
              <a:ext uri="{FF2B5EF4-FFF2-40B4-BE49-F238E27FC236}">
                <a16:creationId xmlns:a16="http://schemas.microsoft.com/office/drawing/2014/main" id="{FF4E2F4B-56BB-FF48-ABDB-AC080F1461EC}"/>
              </a:ext>
            </a:extLst>
          </p:cNvPr>
          <p:cNvSpPr txBox="1">
            <a:spLocks/>
          </p:cNvSpPr>
          <p:nvPr/>
        </p:nvSpPr>
        <p:spPr>
          <a:xfrm>
            <a:off x="383522" y="520871"/>
            <a:ext cx="8205304" cy="3553926"/>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zh-CN" altLang="en-US" dirty="0"/>
              <a:t>将图像</a:t>
            </a:r>
            <a:r>
              <a:rPr lang="zh-CN" altLang="en-US" dirty="0">
                <a:solidFill>
                  <a:schemeClr val="accent1"/>
                </a:solidFill>
              </a:rPr>
              <a:t>分类</a:t>
            </a:r>
            <a:r>
              <a:rPr lang="zh-CN" altLang="en-US" dirty="0"/>
              <a:t>为多个类别中的一类</a:t>
            </a:r>
            <a:endParaRPr lang="en-US" altLang="zh-CN" dirty="0"/>
          </a:p>
        </p:txBody>
      </p:sp>
    </p:spTree>
    <p:extLst>
      <p:ext uri="{BB962C8B-B14F-4D97-AF65-F5344CB8AC3E}">
        <p14:creationId xmlns:p14="http://schemas.microsoft.com/office/powerpoint/2010/main" val="230803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内建算法</a:t>
            </a:r>
            <a:r>
              <a:rPr lang="en-US" altLang="zh-CN" b="1" dirty="0"/>
              <a:t>/</a:t>
            </a:r>
            <a:r>
              <a:rPr lang="zh-CN" altLang="en-US" b="1" dirty="0"/>
              <a:t>模型 </a:t>
            </a:r>
            <a:r>
              <a:rPr lang="en-US" altLang="zh-CN" b="1" dirty="0"/>
              <a:t>——</a:t>
            </a:r>
            <a:r>
              <a:rPr lang="en-US" b="1" dirty="0"/>
              <a:t> Object Detection</a:t>
            </a:r>
          </a:p>
        </p:txBody>
      </p:sp>
      <p:sp>
        <p:nvSpPr>
          <p:cNvPr id="3" name="Content Placeholder 2"/>
          <p:cNvSpPr>
            <a:spLocks noGrp="1"/>
          </p:cNvSpPr>
          <p:nvPr>
            <p:ph type="body" sz="quarter" idx="10"/>
          </p:nvPr>
        </p:nvSpPr>
        <p:spPr>
          <a:xfrm>
            <a:off x="457200" y="1346259"/>
            <a:ext cx="8229600" cy="3486150"/>
          </a:xfrm>
        </p:spPr>
        <p:txBody>
          <a:bodyPr>
            <a:normAutofit/>
          </a:bodyPr>
          <a:lstStyle/>
          <a:p>
            <a:r>
              <a:rPr lang="en-US" dirty="0"/>
              <a:t>Sage</a:t>
            </a:r>
            <a:r>
              <a:rPr lang="en-US" altLang="zh-CN" dirty="0"/>
              <a:t>M</a:t>
            </a:r>
            <a:r>
              <a:rPr lang="en-US" dirty="0"/>
              <a:t>aker</a:t>
            </a:r>
            <a:r>
              <a:rPr lang="zh-CN" altLang="en-US" dirty="0"/>
              <a:t>的</a:t>
            </a:r>
            <a:r>
              <a:rPr lang="en-US" dirty="0"/>
              <a:t>Object Detection</a:t>
            </a:r>
            <a:r>
              <a:rPr lang="zh-CN" altLang="en-US" dirty="0"/>
              <a:t>是基于</a:t>
            </a:r>
            <a:r>
              <a:rPr lang="en-US" altLang="zh-CN" dirty="0"/>
              <a:t>SSD</a:t>
            </a:r>
            <a:r>
              <a:rPr lang="zh-CN" altLang="en-US" dirty="0"/>
              <a:t>的，它的特点：</a:t>
            </a:r>
            <a:endParaRPr lang="en-US" altLang="zh-CN" dirty="0"/>
          </a:p>
          <a:p>
            <a:pPr lvl="1"/>
            <a:r>
              <a:rPr lang="en-US" altLang="zh-CN" dirty="0" err="1"/>
              <a:t>base_network</a:t>
            </a:r>
            <a:r>
              <a:rPr lang="zh-CN" altLang="en-US" dirty="0"/>
              <a:t>为</a:t>
            </a:r>
            <a:r>
              <a:rPr lang="en-US" altLang="zh-CN" dirty="0"/>
              <a:t>VGG-16</a:t>
            </a:r>
            <a:r>
              <a:rPr lang="zh-CN" altLang="en-US" dirty="0"/>
              <a:t>或者</a:t>
            </a:r>
            <a:r>
              <a:rPr lang="en-US" altLang="zh-CN" dirty="0"/>
              <a:t>Resnet-50</a:t>
            </a:r>
          </a:p>
          <a:p>
            <a:pPr lvl="1"/>
            <a:r>
              <a:rPr lang="zh-CN" altLang="en-US" dirty="0"/>
              <a:t>可以选择是从头开始</a:t>
            </a:r>
            <a:r>
              <a:rPr lang="en-US" altLang="zh-CN" dirty="0"/>
              <a:t>training</a:t>
            </a:r>
            <a:r>
              <a:rPr lang="zh-CN" altLang="en-US" dirty="0"/>
              <a:t>还是</a:t>
            </a:r>
            <a:r>
              <a:rPr lang="en-US" altLang="zh-CN" dirty="0"/>
              <a:t>fine-tuning</a:t>
            </a:r>
          </a:p>
          <a:p>
            <a:pPr lvl="1"/>
            <a:r>
              <a:rPr lang="zh-CN" altLang="en-US" b="1" dirty="0">
                <a:solidFill>
                  <a:schemeClr val="accent2"/>
                </a:solidFill>
              </a:rPr>
              <a:t>自带</a:t>
            </a:r>
            <a:r>
              <a:rPr lang="en-US" altLang="zh-CN" b="1" dirty="0">
                <a:solidFill>
                  <a:schemeClr val="accent2"/>
                </a:solidFill>
              </a:rPr>
              <a:t>image size rescaling</a:t>
            </a:r>
          </a:p>
          <a:p>
            <a:pPr lvl="1"/>
            <a:r>
              <a:rPr lang="zh-CN" altLang="en-US" dirty="0"/>
              <a:t>可以简单设置分布式训练的模型参数更新方式是异步还是同步</a:t>
            </a:r>
            <a:endParaRPr lang="en-US" altLang="zh-CN" dirty="0"/>
          </a:p>
          <a:p>
            <a:pPr lvl="1"/>
            <a:r>
              <a:rPr lang="zh-CN" altLang="en-US" b="1" dirty="0"/>
              <a:t>自动做一个简单的</a:t>
            </a:r>
            <a:r>
              <a:rPr lang="zh-CN" altLang="en-US" b="1" dirty="0">
                <a:solidFill>
                  <a:schemeClr val="accent2"/>
                </a:solidFill>
              </a:rPr>
              <a:t>图片增强</a:t>
            </a:r>
            <a:r>
              <a:rPr lang="zh-CN" altLang="en-US" b="1" dirty="0"/>
              <a:t>比如翻转，抖动等</a:t>
            </a:r>
            <a:r>
              <a:rPr lang="zh-CN" altLang="en-US" dirty="0"/>
              <a:t>。</a:t>
            </a:r>
            <a:endParaRPr lang="en-US" altLang="zh-CN" dirty="0"/>
          </a:p>
          <a:p>
            <a:r>
              <a:rPr lang="en-US" altLang="zh-CN" b="1" dirty="0"/>
              <a:t>Tips</a:t>
            </a:r>
            <a:r>
              <a:rPr lang="zh-CN" altLang="en-US" b="1" dirty="0"/>
              <a:t>：</a:t>
            </a:r>
            <a:endParaRPr lang="en-US" altLang="zh-CN" b="1" dirty="0"/>
          </a:p>
          <a:p>
            <a:pPr lvl="1"/>
            <a:r>
              <a:rPr lang="zh-CN" altLang="en-US" dirty="0"/>
              <a:t>对于</a:t>
            </a:r>
            <a:r>
              <a:rPr lang="en-US" dirty="0" err="1"/>
              <a:t>json</a:t>
            </a:r>
            <a:r>
              <a:rPr lang="zh-CN" altLang="en-US" dirty="0"/>
              <a:t>格式的输入标注文件，</a:t>
            </a:r>
            <a:r>
              <a:rPr lang="en-US" altLang="zh-CN" dirty="0"/>
              <a:t> SageMaker</a:t>
            </a:r>
            <a:r>
              <a:rPr lang="zh-CN" altLang="en-US" dirty="0"/>
              <a:t>的</a:t>
            </a:r>
            <a:r>
              <a:rPr lang="en-US" dirty="0"/>
              <a:t>SSD</a:t>
            </a:r>
            <a:r>
              <a:rPr lang="zh-CN" altLang="en-US" dirty="0"/>
              <a:t>要求的坐标格式是：</a:t>
            </a:r>
            <a:r>
              <a:rPr lang="en-US" dirty="0"/>
              <a:t>top</a:t>
            </a:r>
            <a:r>
              <a:rPr lang="zh-CN" altLang="en-US" dirty="0"/>
              <a:t>，</a:t>
            </a:r>
            <a:r>
              <a:rPr lang="en-US" dirty="0"/>
              <a:t>left</a:t>
            </a:r>
            <a:r>
              <a:rPr lang="zh-CN" altLang="en-US" dirty="0"/>
              <a:t>，</a:t>
            </a:r>
            <a:r>
              <a:rPr lang="en-US" dirty="0"/>
              <a:t>width</a:t>
            </a:r>
            <a:r>
              <a:rPr lang="zh-CN" altLang="en-US" dirty="0"/>
              <a:t>，</a:t>
            </a:r>
            <a:r>
              <a:rPr lang="en-US" dirty="0"/>
              <a:t>height</a:t>
            </a:r>
            <a:r>
              <a:rPr lang="zh-CN" altLang="en-US" dirty="0"/>
              <a:t>（所以如果你的数据集的标注是</a:t>
            </a:r>
            <a:r>
              <a:rPr lang="en-US" dirty="0"/>
              <a:t>PASCAL VOC</a:t>
            </a:r>
            <a:r>
              <a:rPr lang="zh-CN" altLang="en-US" dirty="0"/>
              <a:t>格式的（</a:t>
            </a:r>
            <a:r>
              <a:rPr lang="en-US" dirty="0" err="1"/>
              <a:t>xmin</a:t>
            </a:r>
            <a:r>
              <a:rPr lang="zh-CN" altLang="en-US" dirty="0"/>
              <a:t>，</a:t>
            </a:r>
            <a:r>
              <a:rPr lang="en-US" dirty="0" err="1"/>
              <a:t>ymin</a:t>
            </a:r>
            <a:r>
              <a:rPr lang="zh-CN" altLang="en-US" dirty="0"/>
              <a:t>，</a:t>
            </a:r>
            <a:r>
              <a:rPr lang="en-US" dirty="0" err="1"/>
              <a:t>xmax</a:t>
            </a:r>
            <a:r>
              <a:rPr lang="zh-CN" altLang="en-US" dirty="0"/>
              <a:t>，</a:t>
            </a:r>
            <a:r>
              <a:rPr lang="en-US" dirty="0" err="1"/>
              <a:t>ymax</a:t>
            </a:r>
            <a:r>
              <a:rPr lang="zh-CN" altLang="en-US" dirty="0"/>
              <a:t>）或者是</a:t>
            </a:r>
            <a:r>
              <a:rPr lang="en-US" dirty="0"/>
              <a:t>COCO</a:t>
            </a:r>
            <a:r>
              <a:rPr lang="zh-CN" altLang="en-US" dirty="0"/>
              <a:t>格式的（</a:t>
            </a:r>
            <a:r>
              <a:rPr lang="en-US" dirty="0"/>
              <a:t>x</a:t>
            </a:r>
            <a:r>
              <a:rPr lang="zh-CN" altLang="en-US" dirty="0"/>
              <a:t>，</a:t>
            </a:r>
            <a:r>
              <a:rPr lang="en-US" dirty="0"/>
              <a:t>y</a:t>
            </a:r>
            <a:r>
              <a:rPr lang="zh-CN" altLang="en-US" dirty="0"/>
              <a:t>，</a:t>
            </a:r>
            <a:r>
              <a:rPr lang="en-US" dirty="0"/>
              <a:t>width</a:t>
            </a:r>
            <a:r>
              <a:rPr lang="zh-CN" altLang="en-US" dirty="0"/>
              <a:t>，</a:t>
            </a:r>
            <a:r>
              <a:rPr lang="en-US" dirty="0"/>
              <a:t>height</a:t>
            </a:r>
            <a:r>
              <a:rPr lang="zh-CN" altLang="en-US" dirty="0"/>
              <a:t>），都需要做不同的转换）；</a:t>
            </a:r>
            <a:endParaRPr lang="en-US" dirty="0"/>
          </a:p>
          <a:p>
            <a:pPr lvl="1"/>
            <a:r>
              <a:rPr lang="zh-CN" altLang="en-US" dirty="0"/>
              <a:t>对于</a:t>
            </a:r>
            <a:r>
              <a:rPr lang="en-US" dirty="0" err="1"/>
              <a:t>recordIO</a:t>
            </a:r>
            <a:r>
              <a:rPr lang="zh-CN" altLang="en-US" dirty="0"/>
              <a:t>格式的输入文件，</a:t>
            </a:r>
            <a:r>
              <a:rPr lang="en-US" altLang="zh-CN" dirty="0"/>
              <a:t> SageMaker</a:t>
            </a:r>
            <a:r>
              <a:rPr lang="zh-CN" altLang="en-US" dirty="0"/>
              <a:t>的</a:t>
            </a:r>
            <a:r>
              <a:rPr lang="en-US" dirty="0"/>
              <a:t>SSD</a:t>
            </a:r>
            <a:r>
              <a:rPr lang="zh-CN" altLang="en-US" dirty="0"/>
              <a:t>要求的坐标格式是相对坐标：</a:t>
            </a:r>
            <a:r>
              <a:rPr lang="en-US" dirty="0" err="1"/>
              <a:t>xmin</a:t>
            </a:r>
            <a:r>
              <a:rPr lang="en-US" dirty="0"/>
              <a:t>/width</a:t>
            </a:r>
            <a:r>
              <a:rPr lang="zh-CN" altLang="en-US" dirty="0"/>
              <a:t>，</a:t>
            </a:r>
            <a:r>
              <a:rPr lang="en-US" dirty="0" err="1"/>
              <a:t>ymin</a:t>
            </a:r>
            <a:r>
              <a:rPr lang="en-US" dirty="0"/>
              <a:t>/height</a:t>
            </a:r>
            <a:r>
              <a:rPr lang="zh-CN" altLang="en-US" dirty="0"/>
              <a:t>，</a:t>
            </a:r>
            <a:r>
              <a:rPr lang="en-US" dirty="0" err="1"/>
              <a:t>xmax</a:t>
            </a:r>
            <a:r>
              <a:rPr lang="en-US" dirty="0"/>
              <a:t>/width</a:t>
            </a:r>
            <a:r>
              <a:rPr lang="zh-CN" altLang="en-US" dirty="0"/>
              <a:t>，</a:t>
            </a:r>
            <a:r>
              <a:rPr lang="en-US" dirty="0" err="1"/>
              <a:t>ymax</a:t>
            </a:r>
            <a:r>
              <a:rPr lang="en-US" dirty="0"/>
              <a:t>/height</a:t>
            </a:r>
            <a:r>
              <a:rPr lang="zh-CN" altLang="en-US" dirty="0"/>
              <a:t>。</a:t>
            </a:r>
            <a:endParaRPr lang="en-US" dirty="0"/>
          </a:p>
          <a:p>
            <a:endParaRPr lang="en-US" altLang="zh-CN" b="1" dirty="0"/>
          </a:p>
          <a:p>
            <a:pPr marL="342900" lvl="1" indent="0">
              <a:buNone/>
            </a:pPr>
            <a:endParaRPr lang="en-US" dirty="0"/>
          </a:p>
        </p:txBody>
      </p:sp>
      <p:pic>
        <p:nvPicPr>
          <p:cNvPr id="4" name="Picture 3">
            <a:extLst>
              <a:ext uri="{FF2B5EF4-FFF2-40B4-BE49-F238E27FC236}">
                <a16:creationId xmlns:a16="http://schemas.microsoft.com/office/drawing/2014/main" id="{E337D03D-428A-9D44-A439-EB130F7EE5ED}"/>
              </a:ext>
            </a:extLst>
          </p:cNvPr>
          <p:cNvPicPr>
            <a:picLocks noChangeAspect="1"/>
          </p:cNvPicPr>
          <p:nvPr/>
        </p:nvPicPr>
        <p:blipFill>
          <a:blip r:embed="rId2"/>
          <a:stretch>
            <a:fillRect/>
          </a:stretch>
        </p:blipFill>
        <p:spPr>
          <a:xfrm>
            <a:off x="7571232" y="193433"/>
            <a:ext cx="1381437" cy="690719"/>
          </a:xfrm>
          <a:prstGeom prst="rect">
            <a:avLst/>
          </a:prstGeom>
        </p:spPr>
      </p:pic>
      <p:sp>
        <p:nvSpPr>
          <p:cNvPr id="5" name="矩形 4">
            <a:extLst>
              <a:ext uri="{FF2B5EF4-FFF2-40B4-BE49-F238E27FC236}">
                <a16:creationId xmlns:a16="http://schemas.microsoft.com/office/drawing/2014/main" id="{03CB537B-2897-6F48-AD48-BB8B5646E501}"/>
              </a:ext>
            </a:extLst>
          </p:cNvPr>
          <p:cNvSpPr/>
          <p:nvPr/>
        </p:nvSpPr>
        <p:spPr>
          <a:xfrm>
            <a:off x="457200" y="628968"/>
            <a:ext cx="6848163" cy="369332"/>
          </a:xfrm>
          <a:prstGeom prst="rect">
            <a:avLst/>
          </a:prstGeom>
        </p:spPr>
        <p:txBody>
          <a:bodyPr wrap="square">
            <a:spAutoFit/>
          </a:bodyPr>
          <a:lstStyle/>
          <a:p>
            <a:r>
              <a:rPr lang="zh-CN" altLang="en-US" dirty="0"/>
              <a:t>识别图像场景中的所有对象实例，并归类到指定集合中的一个分类</a:t>
            </a:r>
            <a:endParaRPr lang="en-US" altLang="zh-CN" dirty="0"/>
          </a:p>
        </p:txBody>
      </p:sp>
    </p:spTree>
    <p:extLst>
      <p:ext uri="{BB962C8B-B14F-4D97-AF65-F5344CB8AC3E}">
        <p14:creationId xmlns:p14="http://schemas.microsoft.com/office/powerpoint/2010/main" val="178994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内建算法</a:t>
            </a:r>
            <a:r>
              <a:rPr lang="en-US" altLang="zh-CN" b="1" dirty="0"/>
              <a:t>/</a:t>
            </a:r>
            <a:r>
              <a:rPr lang="zh-CN" altLang="en-US" b="1" dirty="0"/>
              <a:t>模型 </a:t>
            </a:r>
            <a:r>
              <a:rPr lang="en-US" altLang="zh-CN" b="1" dirty="0"/>
              <a:t>——</a:t>
            </a:r>
            <a:r>
              <a:rPr lang="en-US" b="1" dirty="0"/>
              <a:t> Semantic Segmentation</a:t>
            </a:r>
          </a:p>
        </p:txBody>
      </p:sp>
      <p:sp>
        <p:nvSpPr>
          <p:cNvPr id="3" name="Content Placeholder 2"/>
          <p:cNvSpPr>
            <a:spLocks noGrp="1"/>
          </p:cNvSpPr>
          <p:nvPr>
            <p:ph type="body" sz="quarter" idx="10"/>
          </p:nvPr>
        </p:nvSpPr>
        <p:spPr>
          <a:xfrm>
            <a:off x="457200" y="1167041"/>
            <a:ext cx="8229600" cy="3486150"/>
          </a:xfrm>
        </p:spPr>
        <p:txBody>
          <a:bodyPr/>
          <a:lstStyle/>
          <a:p>
            <a:pPr>
              <a:lnSpc>
                <a:spcPct val="150000"/>
              </a:lnSpc>
            </a:pPr>
            <a:r>
              <a:rPr lang="en-US" dirty="0"/>
              <a:t>Sage</a:t>
            </a:r>
            <a:r>
              <a:rPr lang="en-US" altLang="zh-CN" dirty="0"/>
              <a:t>M</a:t>
            </a:r>
            <a:r>
              <a:rPr lang="en-US" dirty="0"/>
              <a:t>aker</a:t>
            </a:r>
            <a:r>
              <a:rPr lang="zh-CN" altLang="en-US" dirty="0"/>
              <a:t>的</a:t>
            </a:r>
            <a:r>
              <a:rPr lang="en-US" dirty="0"/>
              <a:t>Semantic Segmentation</a:t>
            </a:r>
            <a:r>
              <a:rPr lang="zh-CN" altLang="en-US" dirty="0"/>
              <a:t>的特点：</a:t>
            </a:r>
            <a:endParaRPr lang="en-US" altLang="zh-CN" dirty="0"/>
          </a:p>
          <a:p>
            <a:pPr lvl="1">
              <a:lnSpc>
                <a:spcPct val="150000"/>
              </a:lnSpc>
            </a:pPr>
            <a:r>
              <a:rPr lang="zh-CN" altLang="en-US" dirty="0"/>
              <a:t>选择</a:t>
            </a:r>
            <a:r>
              <a:rPr lang="en-US" altLang="zh-CN" dirty="0"/>
              <a:t>backbone/encoder</a:t>
            </a:r>
            <a:r>
              <a:rPr lang="zh-CN" altLang="en-US" dirty="0"/>
              <a:t>为</a:t>
            </a:r>
            <a:r>
              <a:rPr lang="en-US" dirty="0"/>
              <a:t>resnet-50</a:t>
            </a:r>
            <a:r>
              <a:rPr lang="zh-CN" altLang="en-US" dirty="0"/>
              <a:t>或者</a:t>
            </a:r>
            <a:r>
              <a:rPr lang="en-US" dirty="0"/>
              <a:t>resnet-101</a:t>
            </a:r>
          </a:p>
          <a:p>
            <a:pPr lvl="1">
              <a:lnSpc>
                <a:spcPct val="150000"/>
              </a:lnSpc>
            </a:pPr>
            <a:r>
              <a:rPr lang="zh-CN" altLang="en-US" dirty="0"/>
              <a:t>设置是否使用</a:t>
            </a:r>
            <a:r>
              <a:rPr lang="en-US" altLang="zh-CN" dirty="0"/>
              <a:t>pre-trained</a:t>
            </a:r>
            <a:r>
              <a:rPr lang="zh-CN" altLang="en-US" dirty="0"/>
              <a:t>的</a:t>
            </a:r>
            <a:r>
              <a:rPr lang="en-US" altLang="zh-CN" dirty="0"/>
              <a:t>backbone</a:t>
            </a:r>
            <a:r>
              <a:rPr lang="zh-CN" altLang="en-US" dirty="0"/>
              <a:t>网络结构</a:t>
            </a:r>
            <a:endParaRPr lang="en-US" altLang="zh-CN" dirty="0"/>
          </a:p>
          <a:p>
            <a:pPr lvl="1">
              <a:lnSpc>
                <a:spcPct val="150000"/>
              </a:lnSpc>
            </a:pPr>
            <a:r>
              <a:rPr lang="zh-CN" altLang="en-US" dirty="0"/>
              <a:t>选择三种语义分割网络模型：</a:t>
            </a:r>
            <a:r>
              <a:rPr lang="en-US" altLang="zh-CN" dirty="0"/>
              <a:t>FCN, PSP, DeepLabV3</a:t>
            </a:r>
          </a:p>
          <a:p>
            <a:pPr lvl="1"/>
            <a:endParaRPr lang="en-US" dirty="0"/>
          </a:p>
          <a:p>
            <a:pPr lvl="1"/>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998150"/>
            <a:ext cx="7886700" cy="1947923"/>
          </a:xfrm>
          <a:prstGeom prst="rect">
            <a:avLst/>
          </a:prstGeom>
        </p:spPr>
      </p:pic>
      <p:pic>
        <p:nvPicPr>
          <p:cNvPr id="6" name="Picture 5">
            <a:extLst>
              <a:ext uri="{FF2B5EF4-FFF2-40B4-BE49-F238E27FC236}">
                <a16:creationId xmlns:a16="http://schemas.microsoft.com/office/drawing/2014/main" id="{F43A9D9E-568E-4342-AC2D-D6BF8B921BAD}"/>
              </a:ext>
            </a:extLst>
          </p:cNvPr>
          <p:cNvPicPr>
            <a:picLocks noChangeAspect="1"/>
          </p:cNvPicPr>
          <p:nvPr/>
        </p:nvPicPr>
        <p:blipFill>
          <a:blip r:embed="rId3"/>
          <a:stretch>
            <a:fillRect/>
          </a:stretch>
        </p:blipFill>
        <p:spPr>
          <a:xfrm>
            <a:off x="7571232" y="193433"/>
            <a:ext cx="1381437" cy="690719"/>
          </a:xfrm>
          <a:prstGeom prst="rect">
            <a:avLst/>
          </a:prstGeom>
        </p:spPr>
      </p:pic>
      <p:sp>
        <p:nvSpPr>
          <p:cNvPr id="4" name="矩形 3">
            <a:extLst>
              <a:ext uri="{FF2B5EF4-FFF2-40B4-BE49-F238E27FC236}">
                <a16:creationId xmlns:a16="http://schemas.microsoft.com/office/drawing/2014/main" id="{EF217BAB-5D8A-834D-9562-616C32BB5B7A}"/>
              </a:ext>
            </a:extLst>
          </p:cNvPr>
          <p:cNvSpPr/>
          <p:nvPr/>
        </p:nvSpPr>
        <p:spPr>
          <a:xfrm>
            <a:off x="383309" y="677663"/>
            <a:ext cx="4572000" cy="369332"/>
          </a:xfrm>
          <a:prstGeom prst="rect">
            <a:avLst/>
          </a:prstGeom>
        </p:spPr>
        <p:txBody>
          <a:bodyPr>
            <a:spAutoFit/>
          </a:bodyPr>
          <a:lstStyle/>
          <a:p>
            <a:r>
              <a:rPr lang="zh-CN" altLang="en-US" dirty="0"/>
              <a:t>图像分割，本质上是像素级别的分类任务。</a:t>
            </a:r>
            <a:endParaRPr lang="en-US" altLang="zh-CN" dirty="0"/>
          </a:p>
        </p:txBody>
      </p:sp>
    </p:spTree>
    <p:extLst>
      <p:ext uri="{BB962C8B-B14F-4D97-AF65-F5344CB8AC3E}">
        <p14:creationId xmlns:p14="http://schemas.microsoft.com/office/powerpoint/2010/main" val="367653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 60 Computer Vision Models and Algorithms</a:t>
            </a:r>
          </a:p>
        </p:txBody>
      </p:sp>
      <p:sp>
        <p:nvSpPr>
          <p:cNvPr id="3" name="Text Placeholder 2">
            <a:extLst>
              <a:ext uri="{FF2B5EF4-FFF2-40B4-BE49-F238E27FC236}">
                <a16:creationId xmlns:a16="http://schemas.microsoft.com/office/drawing/2014/main" id="{9A2B92B8-3324-AC4A-A882-DCCA112195A4}"/>
              </a:ext>
            </a:extLst>
          </p:cNvPr>
          <p:cNvSpPr>
            <a:spLocks noGrp="1"/>
          </p:cNvSpPr>
          <p:nvPr>
            <p:ph type="body" sz="quarter" idx="10"/>
          </p:nvPr>
        </p:nvSpPr>
        <p:spPr>
          <a:xfrm>
            <a:off x="0" y="691646"/>
            <a:ext cx="9144000" cy="4019800"/>
          </a:xfrm>
          <a:solidFill>
            <a:schemeClr val="tx1"/>
          </a:solidFill>
        </p:spPr>
        <p:txBody>
          <a:bodyPr/>
          <a:lstStyle/>
          <a:p>
            <a:endParaRPr lang="zh-CN" altLang="en-US"/>
          </a:p>
        </p:txBody>
      </p:sp>
      <p:pic>
        <p:nvPicPr>
          <p:cNvPr id="4" name="Picture 3">
            <a:extLst>
              <a:ext uri="{FF2B5EF4-FFF2-40B4-BE49-F238E27FC236}">
                <a16:creationId xmlns:a16="http://schemas.microsoft.com/office/drawing/2014/main" id="{9569818A-A707-4543-84FB-FAA911ECE4AA}"/>
              </a:ext>
            </a:extLst>
          </p:cNvPr>
          <p:cNvPicPr>
            <a:picLocks noChangeAspect="1"/>
          </p:cNvPicPr>
          <p:nvPr/>
        </p:nvPicPr>
        <p:blipFill rotWithShape="1">
          <a:blip r:embed="rId3"/>
          <a:srcRect r="31632"/>
          <a:stretch/>
        </p:blipFill>
        <p:spPr>
          <a:xfrm>
            <a:off x="844077" y="691646"/>
            <a:ext cx="2479531" cy="3726115"/>
          </a:xfrm>
          <a:prstGeom prst="rect">
            <a:avLst/>
          </a:prstGeom>
        </p:spPr>
      </p:pic>
      <p:pic>
        <p:nvPicPr>
          <p:cNvPr id="6" name="Picture 5">
            <a:extLst>
              <a:ext uri="{FF2B5EF4-FFF2-40B4-BE49-F238E27FC236}">
                <a16:creationId xmlns:a16="http://schemas.microsoft.com/office/drawing/2014/main" id="{2E6DB0D7-A871-9940-A2E3-9D895EB95BDC}"/>
              </a:ext>
            </a:extLst>
          </p:cNvPr>
          <p:cNvPicPr>
            <a:picLocks noChangeAspect="1"/>
          </p:cNvPicPr>
          <p:nvPr/>
        </p:nvPicPr>
        <p:blipFill rotWithShape="1">
          <a:blip r:embed="rId4"/>
          <a:srcRect r="34077"/>
          <a:stretch/>
        </p:blipFill>
        <p:spPr>
          <a:xfrm>
            <a:off x="3323608" y="691646"/>
            <a:ext cx="2488859" cy="1125227"/>
          </a:xfrm>
          <a:prstGeom prst="rect">
            <a:avLst/>
          </a:prstGeom>
        </p:spPr>
      </p:pic>
      <p:pic>
        <p:nvPicPr>
          <p:cNvPr id="8" name="Picture 7">
            <a:extLst>
              <a:ext uri="{FF2B5EF4-FFF2-40B4-BE49-F238E27FC236}">
                <a16:creationId xmlns:a16="http://schemas.microsoft.com/office/drawing/2014/main" id="{0C73D58E-D88A-4544-B8B7-AA47A6F2328A}"/>
              </a:ext>
            </a:extLst>
          </p:cNvPr>
          <p:cNvPicPr>
            <a:picLocks noChangeAspect="1"/>
          </p:cNvPicPr>
          <p:nvPr/>
        </p:nvPicPr>
        <p:blipFill rotWithShape="1">
          <a:blip r:embed="rId5"/>
          <a:srcRect l="1" r="39732"/>
          <a:stretch/>
        </p:blipFill>
        <p:spPr>
          <a:xfrm>
            <a:off x="3323606" y="3090136"/>
            <a:ext cx="2488859" cy="1171813"/>
          </a:xfrm>
          <a:prstGeom prst="rect">
            <a:avLst/>
          </a:prstGeom>
        </p:spPr>
      </p:pic>
      <p:pic>
        <p:nvPicPr>
          <p:cNvPr id="10" name="Picture 9">
            <a:extLst>
              <a:ext uri="{FF2B5EF4-FFF2-40B4-BE49-F238E27FC236}">
                <a16:creationId xmlns:a16="http://schemas.microsoft.com/office/drawing/2014/main" id="{19706A3B-7ADD-B744-A5CC-3A10096F8E76}"/>
              </a:ext>
            </a:extLst>
          </p:cNvPr>
          <p:cNvPicPr>
            <a:picLocks noChangeAspect="1"/>
          </p:cNvPicPr>
          <p:nvPr/>
        </p:nvPicPr>
        <p:blipFill rotWithShape="1">
          <a:blip r:embed="rId6"/>
          <a:srcRect r="38131"/>
          <a:stretch/>
        </p:blipFill>
        <p:spPr>
          <a:xfrm>
            <a:off x="3323607" y="1816873"/>
            <a:ext cx="2488859" cy="1273263"/>
          </a:xfrm>
          <a:prstGeom prst="rect">
            <a:avLst/>
          </a:prstGeom>
        </p:spPr>
      </p:pic>
      <p:pic>
        <p:nvPicPr>
          <p:cNvPr id="12" name="Picture 11">
            <a:extLst>
              <a:ext uri="{FF2B5EF4-FFF2-40B4-BE49-F238E27FC236}">
                <a16:creationId xmlns:a16="http://schemas.microsoft.com/office/drawing/2014/main" id="{A582BAC3-5501-A140-A17A-829FF95610B7}"/>
              </a:ext>
            </a:extLst>
          </p:cNvPr>
          <p:cNvPicPr>
            <a:picLocks noChangeAspect="1"/>
          </p:cNvPicPr>
          <p:nvPr/>
        </p:nvPicPr>
        <p:blipFill rotWithShape="1">
          <a:blip r:embed="rId7"/>
          <a:srcRect r="33800"/>
          <a:stretch/>
        </p:blipFill>
        <p:spPr>
          <a:xfrm>
            <a:off x="5812465" y="698671"/>
            <a:ext cx="2526539" cy="1818846"/>
          </a:xfrm>
          <a:prstGeom prst="rect">
            <a:avLst/>
          </a:prstGeom>
        </p:spPr>
      </p:pic>
      <p:pic>
        <p:nvPicPr>
          <p:cNvPr id="14" name="Picture 13">
            <a:extLst>
              <a:ext uri="{FF2B5EF4-FFF2-40B4-BE49-F238E27FC236}">
                <a16:creationId xmlns:a16="http://schemas.microsoft.com/office/drawing/2014/main" id="{CDF1ADD9-8F1E-424D-A959-A8DBB39DFAB7}"/>
              </a:ext>
            </a:extLst>
          </p:cNvPr>
          <p:cNvPicPr>
            <a:picLocks noChangeAspect="1"/>
          </p:cNvPicPr>
          <p:nvPr/>
        </p:nvPicPr>
        <p:blipFill rotWithShape="1">
          <a:blip r:embed="rId8"/>
          <a:srcRect r="43750"/>
          <a:stretch/>
        </p:blipFill>
        <p:spPr>
          <a:xfrm>
            <a:off x="5812465" y="2487549"/>
            <a:ext cx="2526539" cy="1781425"/>
          </a:xfrm>
          <a:prstGeom prst="rect">
            <a:avLst/>
          </a:prstGeom>
        </p:spPr>
      </p:pic>
      <p:pic>
        <p:nvPicPr>
          <p:cNvPr id="5" name="Picture 4">
            <a:extLst>
              <a:ext uri="{FF2B5EF4-FFF2-40B4-BE49-F238E27FC236}">
                <a16:creationId xmlns:a16="http://schemas.microsoft.com/office/drawing/2014/main" id="{2A1B5396-3753-5145-862B-1AE5B32715D4}"/>
              </a:ext>
            </a:extLst>
          </p:cNvPr>
          <p:cNvPicPr>
            <a:picLocks noChangeAspect="1"/>
          </p:cNvPicPr>
          <p:nvPr/>
        </p:nvPicPr>
        <p:blipFill>
          <a:blip r:embed="rId9"/>
          <a:stretch>
            <a:fillRect/>
          </a:stretch>
        </p:blipFill>
        <p:spPr>
          <a:xfrm>
            <a:off x="3232965" y="3966442"/>
            <a:ext cx="2476502" cy="977566"/>
          </a:xfrm>
          <a:prstGeom prst="rect">
            <a:avLst/>
          </a:prstGeom>
        </p:spPr>
      </p:pic>
    </p:spTree>
    <p:extLst>
      <p:ext uri="{BB962C8B-B14F-4D97-AF65-F5344CB8AC3E}">
        <p14:creationId xmlns:p14="http://schemas.microsoft.com/office/powerpoint/2010/main" val="21194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E837F0-4A66-E44F-80B1-38D6DF94EEE5}"/>
              </a:ext>
            </a:extLst>
          </p:cNvPr>
          <p:cNvSpPr>
            <a:spLocks noGrp="1"/>
          </p:cNvSpPr>
          <p:nvPr>
            <p:ph type="title"/>
          </p:nvPr>
        </p:nvSpPr>
        <p:spPr>
          <a:xfrm>
            <a:off x="164714" y="475387"/>
            <a:ext cx="10060178" cy="620870"/>
          </a:xfrm>
        </p:spPr>
        <p:txBody>
          <a:bodyPr/>
          <a:lstStyle/>
          <a:p>
            <a:r>
              <a:rPr lang="en-US" altLang="zh-CN" sz="2800" b="1" dirty="0">
                <a:sym typeface="+mn-lt"/>
              </a:rPr>
              <a:t>Demo</a:t>
            </a:r>
            <a:r>
              <a:rPr lang="zh-CN" altLang="en-US" sz="2800" b="1" dirty="0">
                <a:sym typeface="+mn-lt"/>
              </a:rPr>
              <a:t> </a:t>
            </a:r>
            <a:r>
              <a:rPr lang="en-US" altLang="zh-CN" sz="2800" dirty="0">
                <a:sym typeface="+mn-lt"/>
              </a:rPr>
              <a:t>–</a:t>
            </a:r>
            <a:r>
              <a:rPr lang="zh-CN" altLang="en-US" sz="2800" dirty="0">
                <a:sym typeface="+mn-lt"/>
              </a:rPr>
              <a:t> </a:t>
            </a:r>
            <a:r>
              <a:rPr lang="en-US" altLang="zh-CN" sz="2800" dirty="0" err="1">
                <a:sym typeface="+mn-lt"/>
              </a:rPr>
              <a:t>Rek</a:t>
            </a:r>
            <a:br>
              <a:rPr lang="zh-CN" altLang="en-US" sz="2800" dirty="0">
                <a:solidFill>
                  <a:srgbClr val="414042"/>
                </a:solidFill>
                <a:latin typeface="Songti SC" panose="02010600040101010101" pitchFamily="2" charset="-122"/>
                <a:ea typeface="Songti SC" panose="02010600040101010101" pitchFamily="2" charset="-122"/>
                <a:sym typeface="+mn-lt"/>
              </a:rPr>
            </a:br>
            <a:endParaRPr kumimoji="1" lang="zh-CN" altLang="en-US" sz="2800" dirty="0">
              <a:latin typeface="Songti SC" panose="02010600040101010101" pitchFamily="2" charset="-122"/>
              <a:ea typeface="Songti SC" panose="02010600040101010101" pitchFamily="2" charset="-122"/>
            </a:endParaRPr>
          </a:p>
        </p:txBody>
      </p:sp>
      <p:sp>
        <p:nvSpPr>
          <p:cNvPr id="7" name="内容占位符 2">
            <a:extLst>
              <a:ext uri="{FF2B5EF4-FFF2-40B4-BE49-F238E27FC236}">
                <a16:creationId xmlns:a16="http://schemas.microsoft.com/office/drawing/2014/main" id="{9DD73846-EA1E-074F-B30A-43003E8FB4D8}"/>
              </a:ext>
            </a:extLst>
          </p:cNvPr>
          <p:cNvSpPr txBox="1">
            <a:spLocks/>
          </p:cNvSpPr>
          <p:nvPr/>
        </p:nvSpPr>
        <p:spPr>
          <a:xfrm>
            <a:off x="336789" y="879753"/>
            <a:ext cx="8205304" cy="3553926"/>
          </a:xfrm>
          <a:prstGeom prst="rect">
            <a:avLst/>
          </a:prstGeom>
        </p:spPr>
        <p:txBody>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kumimoji="1" lang="zh-CN" altLang="en-US" b="1"/>
              <a:t>使用</a:t>
            </a:r>
            <a:r>
              <a:rPr lang="en-US" altLang="zh-CN"/>
              <a:t>Rekognition</a:t>
            </a:r>
            <a:r>
              <a:rPr kumimoji="1" lang="zh-CN" altLang="en-US" b="1"/>
              <a:t>控制台做图像识别</a:t>
            </a:r>
            <a:endParaRPr kumimoji="1" lang="zh-CN" altLang="en-US" dirty="0"/>
          </a:p>
        </p:txBody>
      </p:sp>
      <p:sp>
        <p:nvSpPr>
          <p:cNvPr id="8" name="Rectangle 3">
            <a:extLst>
              <a:ext uri="{FF2B5EF4-FFF2-40B4-BE49-F238E27FC236}">
                <a16:creationId xmlns:a16="http://schemas.microsoft.com/office/drawing/2014/main" id="{5F718C61-D9AC-F544-8B67-64F04A01D685}"/>
              </a:ext>
            </a:extLst>
          </p:cNvPr>
          <p:cNvSpPr/>
          <p:nvPr/>
        </p:nvSpPr>
        <p:spPr>
          <a:xfrm>
            <a:off x="103734" y="1629319"/>
            <a:ext cx="8438359" cy="825803"/>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sz="1600" dirty="0">
                <a:hlinkClick r:id="rId2"/>
              </a:rPr>
              <a:t>https://github.com/finishy1995/amazon-rekognition-demo</a:t>
            </a:r>
            <a:endParaRPr lang="en-US" sz="1600" dirty="0"/>
          </a:p>
          <a:p>
            <a:pPr marL="800100" lvl="1" indent="-34290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3295583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14765B0-A809-3C4D-837D-1C3CCDD6D53C}"/>
              </a:ext>
            </a:extLst>
          </p:cNvPr>
          <p:cNvSpPr txBox="1">
            <a:spLocks/>
          </p:cNvSpPr>
          <p:nvPr/>
        </p:nvSpPr>
        <p:spPr>
          <a:xfrm>
            <a:off x="190004" y="2364550"/>
            <a:ext cx="3973177" cy="414400"/>
          </a:xfrm>
          <a:prstGeom prst="rect">
            <a:avLst/>
          </a:prstGeom>
        </p:spPr>
        <p:txBody>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zh-CN" altLang="zh-CN" sz="1800" dirty="0">
                <a:solidFill>
                  <a:srgbClr val="FFFFFF"/>
                </a:solidFill>
              </a:rPr>
              <a:t>使用</a:t>
            </a:r>
            <a:r>
              <a:rPr lang="en-US" altLang="zh-CN" sz="1800" dirty="0" err="1">
                <a:solidFill>
                  <a:srgbClr val="FFFFFF"/>
                </a:solidFill>
              </a:rPr>
              <a:t>GroundTruth</a:t>
            </a:r>
            <a:r>
              <a:rPr lang="zh-CN" altLang="en-US" sz="1800" dirty="0">
                <a:solidFill>
                  <a:srgbClr val="FFFFFF"/>
                </a:solidFill>
              </a:rPr>
              <a:t>做数据标注</a:t>
            </a:r>
            <a:r>
              <a:rPr lang="zh-CN" altLang="zh-CN" sz="1800" dirty="0">
                <a:solidFill>
                  <a:srgbClr val="FFFFFF"/>
                </a:solidFill>
              </a:rPr>
              <a:t>：</a:t>
            </a:r>
            <a:endParaRPr lang="en-US" altLang="zh-CN" sz="1800" dirty="0">
              <a:solidFill>
                <a:srgbClr val="FFFFFF"/>
              </a:solidFill>
            </a:endParaRPr>
          </a:p>
          <a:p>
            <a:pPr marL="285750" indent="-285750">
              <a:buFont typeface="Arial" panose="020B0604020202020204" pitchFamily="34" charset="0"/>
              <a:buChar char="•"/>
              <a:defRPr/>
            </a:pPr>
            <a:r>
              <a:rPr lang="zh-CN" altLang="en-US" sz="1600" dirty="0">
                <a:solidFill>
                  <a:srgbClr val="FFFFFF"/>
                </a:solidFill>
              </a:rPr>
              <a:t>创建工作组以及标记任务</a:t>
            </a:r>
            <a:endParaRPr lang="en-US" altLang="zh-CN" sz="1600" dirty="0">
              <a:solidFill>
                <a:srgbClr val="FFFFFF"/>
              </a:solidFill>
            </a:endParaRPr>
          </a:p>
          <a:p>
            <a:pPr marL="285750" indent="-285750">
              <a:buFont typeface="Arial" panose="020B0604020202020204" pitchFamily="34" charset="0"/>
              <a:buChar char="•"/>
              <a:defRPr/>
            </a:pPr>
            <a:r>
              <a:rPr lang="zh-CN" altLang="en-US" sz="1600" dirty="0">
                <a:solidFill>
                  <a:srgbClr val="FFFFFF"/>
                </a:solidFill>
              </a:rPr>
              <a:t>标注准备好的数据集</a:t>
            </a:r>
            <a:endParaRPr lang="en-US" altLang="zh-CN" sz="1600" dirty="0">
              <a:solidFill>
                <a:srgbClr val="FFFFFF"/>
              </a:solidFill>
            </a:endParaRPr>
          </a:p>
          <a:p>
            <a:pPr lvl="0">
              <a:defRPr/>
            </a:pPr>
            <a:endParaRPr lang="zh-CN" altLang="zh-CN" sz="1800" dirty="0">
              <a:solidFill>
                <a:srgbClr val="FFFFFF"/>
              </a:solidFill>
            </a:endParaRP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1" lang="zh-CN" altLang="en-US" sz="1600" b="0" i="0" u="none" strike="noStrike" kern="1200" cap="none" spc="0" normalizeH="0" baseline="0" noProof="0" dirty="0">
              <a:ln>
                <a:noFill/>
              </a:ln>
              <a:solidFill>
                <a:srgbClr val="FFFFFF"/>
              </a:solidFill>
              <a:effectLst/>
              <a:uLnTx/>
              <a:uFillTx/>
              <a:latin typeface="Amazon Ember Regular" charset="0"/>
              <a:ea typeface="黑体" panose="02010609060101010101" pitchFamily="49" charset="-122"/>
              <a:cs typeface="Amazon Ember Regular" charset="0"/>
            </a:endParaRPr>
          </a:p>
        </p:txBody>
      </p:sp>
      <p:sp>
        <p:nvSpPr>
          <p:cNvPr id="4" name="标题 1">
            <a:extLst>
              <a:ext uri="{FF2B5EF4-FFF2-40B4-BE49-F238E27FC236}">
                <a16:creationId xmlns:a16="http://schemas.microsoft.com/office/drawing/2014/main" id="{64E837F0-4A66-E44F-80B1-38D6DF94EEE5}"/>
              </a:ext>
            </a:extLst>
          </p:cNvPr>
          <p:cNvSpPr>
            <a:spLocks noGrp="1"/>
          </p:cNvSpPr>
          <p:nvPr>
            <p:ph type="title"/>
          </p:nvPr>
        </p:nvSpPr>
        <p:spPr>
          <a:xfrm>
            <a:off x="164714" y="475387"/>
            <a:ext cx="10060178" cy="620870"/>
          </a:xfrm>
        </p:spPr>
        <p:txBody>
          <a:bodyPr/>
          <a:lstStyle/>
          <a:p>
            <a:r>
              <a:rPr lang="en-US" altLang="zh-CN" sz="2800" b="1" dirty="0">
                <a:sym typeface="+mn-lt"/>
              </a:rPr>
              <a:t>Demo</a:t>
            </a:r>
            <a:r>
              <a:rPr lang="zh-CN" altLang="en-US" sz="2800" b="1" dirty="0">
                <a:sym typeface="+mn-lt"/>
              </a:rPr>
              <a:t> </a:t>
            </a:r>
            <a:r>
              <a:rPr lang="en-US" altLang="zh-CN" sz="2800" dirty="0">
                <a:sym typeface="+mn-lt"/>
              </a:rPr>
              <a:t>–</a:t>
            </a:r>
            <a:r>
              <a:rPr lang="zh-CN" altLang="en-US" sz="2800" dirty="0">
                <a:sym typeface="+mn-lt"/>
              </a:rPr>
              <a:t> 基于</a:t>
            </a:r>
            <a:r>
              <a:rPr lang="en-US" altLang="zh-CN" sz="2800" dirty="0" err="1">
                <a:sym typeface="+mn-lt"/>
              </a:rPr>
              <a:t>Sagemaker</a:t>
            </a:r>
            <a:r>
              <a:rPr lang="zh-CN" altLang="en-US" sz="2800" dirty="0">
                <a:sym typeface="+mn-lt"/>
              </a:rPr>
              <a:t> 内置算法构建商品图像检测模型</a:t>
            </a:r>
            <a:br>
              <a:rPr lang="zh-CN" altLang="en-US" sz="2800" dirty="0">
                <a:solidFill>
                  <a:srgbClr val="414042"/>
                </a:solidFill>
                <a:latin typeface="Songti SC" panose="02010600040101010101" pitchFamily="2" charset="-122"/>
                <a:ea typeface="Songti SC" panose="02010600040101010101" pitchFamily="2" charset="-122"/>
                <a:sym typeface="+mn-lt"/>
              </a:rPr>
            </a:br>
            <a:endParaRPr kumimoji="1" lang="zh-CN" altLang="en-US" sz="2800" dirty="0">
              <a:latin typeface="Songti SC" panose="02010600040101010101" pitchFamily="2" charset="-122"/>
              <a:ea typeface="Songti SC" panose="02010600040101010101" pitchFamily="2" charset="-122"/>
            </a:endParaRPr>
          </a:p>
        </p:txBody>
      </p:sp>
      <p:graphicFrame>
        <p:nvGraphicFramePr>
          <p:cNvPr id="2" name="图示 1">
            <a:extLst>
              <a:ext uri="{FF2B5EF4-FFF2-40B4-BE49-F238E27FC236}">
                <a16:creationId xmlns:a16="http://schemas.microsoft.com/office/drawing/2014/main" id="{977C7C95-0C5B-3E46-8051-1FCEBA72E8A4}"/>
              </a:ext>
            </a:extLst>
          </p:cNvPr>
          <p:cNvGraphicFramePr/>
          <p:nvPr/>
        </p:nvGraphicFramePr>
        <p:xfrm>
          <a:off x="190004" y="427677"/>
          <a:ext cx="8763991" cy="21440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a:extLst>
              <a:ext uri="{FF2B5EF4-FFF2-40B4-BE49-F238E27FC236}">
                <a16:creationId xmlns:a16="http://schemas.microsoft.com/office/drawing/2014/main" id="{66448E55-535F-BF4A-BB7F-CE8660FE660C}"/>
              </a:ext>
            </a:extLst>
          </p:cNvPr>
          <p:cNvSpPr/>
          <p:nvPr/>
        </p:nvSpPr>
        <p:spPr>
          <a:xfrm>
            <a:off x="4119639" y="2364550"/>
            <a:ext cx="4572000" cy="1846659"/>
          </a:xfrm>
          <a:prstGeom prst="rect">
            <a:avLst/>
          </a:prstGeom>
        </p:spPr>
        <p:txBody>
          <a:bodyPr>
            <a:spAutoFit/>
          </a:bodyPr>
          <a:lstStyle/>
          <a:p>
            <a:pPr lvl="0">
              <a:spcBef>
                <a:spcPct val="20000"/>
              </a:spcBef>
              <a:defRPr/>
            </a:pPr>
            <a:r>
              <a:rPr lang="zh-CN" altLang="zh-CN" dirty="0">
                <a:solidFill>
                  <a:srgbClr val="FFFFFF"/>
                </a:solidFill>
                <a:latin typeface="Amazon Ember Regular" charset="0"/>
                <a:cs typeface="Amazon Ember Regular" charset="0"/>
              </a:rPr>
              <a:t>使用</a:t>
            </a:r>
            <a:r>
              <a:rPr lang="en-US" altLang="zh-CN" dirty="0">
                <a:solidFill>
                  <a:srgbClr val="FFFFFF"/>
                </a:solidFill>
                <a:latin typeface="Amazon Ember Regular" charset="0"/>
                <a:cs typeface="Amazon Ember Regular" charset="0"/>
              </a:rPr>
              <a:t> SageMaker</a:t>
            </a:r>
            <a:r>
              <a:rPr lang="zh-CN" altLang="en-US" dirty="0">
                <a:solidFill>
                  <a:srgbClr val="FFFFFF"/>
                </a:solidFill>
                <a:latin typeface="Amazon Ember Regular" charset="0"/>
                <a:cs typeface="Amazon Ember Regular" charset="0"/>
              </a:rPr>
              <a:t>做模型训练部署</a:t>
            </a:r>
            <a:r>
              <a:rPr lang="zh-CN" altLang="zh-CN" dirty="0">
                <a:solidFill>
                  <a:srgbClr val="FFFFFF"/>
                </a:solidFill>
                <a:latin typeface="Amazon Ember Regular" charset="0"/>
                <a:cs typeface="Amazon Ember Regular" charset="0"/>
              </a:rPr>
              <a:t>：</a:t>
            </a:r>
          </a:p>
          <a:p>
            <a:pPr marL="285750" lvl="0" indent="-285750">
              <a:spcBef>
                <a:spcPct val="20000"/>
              </a:spcBef>
              <a:buFont typeface="Arial" panose="020B0604020202020204" pitchFamily="34" charset="0"/>
              <a:buChar char="•"/>
              <a:defRPr/>
            </a:pPr>
            <a:r>
              <a:rPr lang="zh-CN" altLang="zh-CN" sz="1600" dirty="0">
                <a:solidFill>
                  <a:srgbClr val="FFFFFF"/>
                </a:solidFill>
                <a:latin typeface="Amazon Ember Regular" charset="0"/>
                <a:cs typeface="Amazon Ember Regular" charset="0"/>
              </a:rPr>
              <a:t>环境准备</a:t>
            </a:r>
          </a:p>
          <a:p>
            <a:pPr marL="285750" lvl="0" indent="-285750">
              <a:spcBef>
                <a:spcPct val="20000"/>
              </a:spcBef>
              <a:buFont typeface="Arial" panose="020B0604020202020204" pitchFamily="34" charset="0"/>
              <a:buChar char="•"/>
              <a:defRPr/>
            </a:pPr>
            <a:r>
              <a:rPr lang="en-US" altLang="zh-CN" sz="1600" dirty="0" err="1">
                <a:solidFill>
                  <a:srgbClr val="FFFFFF"/>
                </a:solidFill>
                <a:latin typeface="Amazon Ember Regular" charset="0"/>
                <a:cs typeface="Amazon Ember Regular" charset="0"/>
              </a:rPr>
              <a:t>Jupyter</a:t>
            </a:r>
            <a:r>
              <a:rPr lang="en-US" altLang="zh-CN" sz="1600" dirty="0">
                <a:solidFill>
                  <a:srgbClr val="FFFFFF"/>
                </a:solidFill>
                <a:latin typeface="Amazon Ember Regular" charset="0"/>
                <a:cs typeface="Amazon Ember Regular" charset="0"/>
              </a:rPr>
              <a:t> Notebook</a:t>
            </a:r>
            <a:r>
              <a:rPr lang="zh-CN" altLang="en-US" sz="1600" dirty="0">
                <a:solidFill>
                  <a:srgbClr val="FFFFFF"/>
                </a:solidFill>
                <a:latin typeface="Amazon Ember Regular" charset="0"/>
                <a:cs typeface="Amazon Ember Regular" charset="0"/>
              </a:rPr>
              <a:t>做</a:t>
            </a:r>
            <a:r>
              <a:rPr lang="zh-CN" altLang="en-US" sz="1600" dirty="0">
                <a:solidFill>
                  <a:srgbClr val="FFFFFF"/>
                </a:solidFill>
              </a:rPr>
              <a:t>数据探索</a:t>
            </a:r>
            <a:r>
              <a:rPr lang="en-US" altLang="zh-CN" sz="1600" dirty="0">
                <a:solidFill>
                  <a:srgbClr val="FFFFFF"/>
                </a:solidFill>
              </a:rPr>
              <a:t>&amp;</a:t>
            </a:r>
            <a:r>
              <a:rPr lang="zh-CN" altLang="zh-CN" sz="1600" dirty="0">
                <a:solidFill>
                  <a:srgbClr val="FFFFFF"/>
                </a:solidFill>
                <a:latin typeface="Amazon Ember Regular" charset="0"/>
                <a:cs typeface="Amazon Ember Regular" charset="0"/>
              </a:rPr>
              <a:t>数据</a:t>
            </a:r>
            <a:r>
              <a:rPr lang="zh-CN" altLang="en-US" sz="1600" dirty="0">
                <a:solidFill>
                  <a:srgbClr val="FFFFFF"/>
                </a:solidFill>
                <a:latin typeface="Amazon Ember Regular" charset="0"/>
                <a:cs typeface="Amazon Ember Regular" charset="0"/>
              </a:rPr>
              <a:t>增强</a:t>
            </a:r>
            <a:endParaRPr lang="zh-CN" altLang="zh-CN" sz="1600" dirty="0">
              <a:solidFill>
                <a:srgbClr val="FFFFFF"/>
              </a:solidFill>
              <a:latin typeface="Amazon Ember Regular" charset="0"/>
              <a:cs typeface="Amazon Ember Regular" charset="0"/>
            </a:endParaRPr>
          </a:p>
          <a:p>
            <a:pPr marL="285750" lvl="0" indent="-285750">
              <a:spcBef>
                <a:spcPct val="20000"/>
              </a:spcBef>
              <a:buFont typeface="Arial" panose="020B0604020202020204" pitchFamily="34" charset="0"/>
              <a:buChar char="•"/>
              <a:defRPr/>
            </a:pPr>
            <a:r>
              <a:rPr lang="zh-CN" altLang="zh-CN" sz="1600" dirty="0">
                <a:solidFill>
                  <a:srgbClr val="FFFFFF"/>
                </a:solidFill>
                <a:latin typeface="Amazon Ember Regular" charset="0"/>
                <a:cs typeface="Amazon Ember Regular" charset="0"/>
              </a:rPr>
              <a:t>使用</a:t>
            </a:r>
            <a:r>
              <a:rPr lang="zh-CN" altLang="en-US" sz="1600" dirty="0">
                <a:solidFill>
                  <a:srgbClr val="FFFFFF"/>
                </a:solidFill>
                <a:latin typeface="Amazon Ember Regular" charset="0"/>
                <a:cs typeface="Amazon Ember Regular" charset="0"/>
              </a:rPr>
              <a:t>内置算法</a:t>
            </a:r>
            <a:r>
              <a:rPr lang="zh-CN" altLang="zh-CN" sz="1600" dirty="0">
                <a:solidFill>
                  <a:srgbClr val="FFFFFF"/>
                </a:solidFill>
                <a:latin typeface="Amazon Ember Regular" charset="0"/>
                <a:cs typeface="Amazon Ember Regular" charset="0"/>
              </a:rPr>
              <a:t>进行模型</a:t>
            </a:r>
            <a:r>
              <a:rPr lang="zh-CN" altLang="en-US" sz="1600" dirty="0">
                <a:solidFill>
                  <a:srgbClr val="FFFFFF"/>
                </a:solidFill>
                <a:latin typeface="Amazon Ember Regular" charset="0"/>
                <a:cs typeface="Amazon Ember Regular" charset="0"/>
              </a:rPr>
              <a:t>训练</a:t>
            </a:r>
            <a:endParaRPr lang="zh-CN" altLang="zh-CN" sz="1600" dirty="0">
              <a:solidFill>
                <a:srgbClr val="FFFFFF"/>
              </a:solidFill>
              <a:latin typeface="Amazon Ember Regular" charset="0"/>
              <a:cs typeface="Amazon Ember Regular" charset="0"/>
            </a:endParaRPr>
          </a:p>
          <a:p>
            <a:pPr marL="285750" lvl="0" indent="-285750">
              <a:spcBef>
                <a:spcPct val="20000"/>
              </a:spcBef>
              <a:buFont typeface="Arial" panose="020B0604020202020204" pitchFamily="34" charset="0"/>
              <a:buChar char="•"/>
              <a:defRPr/>
            </a:pPr>
            <a:r>
              <a:rPr lang="zh-CN" altLang="zh-CN" sz="1600" dirty="0">
                <a:solidFill>
                  <a:srgbClr val="FFFFFF"/>
                </a:solidFill>
                <a:latin typeface="Amazon Ember Regular" charset="0"/>
                <a:cs typeface="Amazon Ember Regular" charset="0"/>
              </a:rPr>
              <a:t>将模型进行托管部署 </a:t>
            </a:r>
          </a:p>
          <a:p>
            <a:pPr marL="285750" lvl="0" indent="-285750">
              <a:spcBef>
                <a:spcPct val="20000"/>
              </a:spcBef>
              <a:buFont typeface="Arial" panose="020B0604020202020204" pitchFamily="34" charset="0"/>
              <a:buChar char="•"/>
              <a:defRPr/>
            </a:pPr>
            <a:r>
              <a:rPr lang="zh-CN" altLang="zh-CN" sz="1600" dirty="0">
                <a:solidFill>
                  <a:srgbClr val="FFFFFF"/>
                </a:solidFill>
                <a:latin typeface="Amazon Ember Regular" charset="0"/>
                <a:cs typeface="Amazon Ember Regular" charset="0"/>
              </a:rPr>
              <a:t>调用已部署的模型接口进行在线推理 </a:t>
            </a:r>
            <a:endParaRPr lang="zh-CN" altLang="en-US" sz="1600" dirty="0"/>
          </a:p>
        </p:txBody>
      </p:sp>
    </p:spTree>
    <p:extLst>
      <p:ext uri="{BB962C8B-B14F-4D97-AF65-F5344CB8AC3E}">
        <p14:creationId xmlns:p14="http://schemas.microsoft.com/office/powerpoint/2010/main" val="3906767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F981-77D4-4945-B4F0-9BCA309BA8A4}"/>
              </a:ext>
            </a:extLst>
          </p:cNvPr>
          <p:cNvSpPr txBox="1">
            <a:spLocks/>
          </p:cNvSpPr>
          <p:nvPr/>
        </p:nvSpPr>
        <p:spPr>
          <a:xfrm>
            <a:off x="532335" y="101614"/>
            <a:ext cx="8203995" cy="607827"/>
          </a:xfrm>
          <a:prstGeom prst="rect">
            <a:avLst/>
          </a:prstGeom>
        </p:spPr>
        <p:txBody>
          <a:bodyPr vert="horz" wrap="square" lIns="137160" tIns="109728" rIns="137160" bIns="109728" rtlCol="0" anchor="t">
            <a:noAutofit/>
          </a:bodyPr>
          <a:lstStyle>
            <a:lvl1pPr algn="l" defTabSz="457200" rtl="0" eaLnBrk="1" latinLnBrk="0" hangingPunct="1">
              <a:spcBef>
                <a:spcPct val="0"/>
              </a:spcBef>
              <a:buNone/>
              <a:defRPr sz="2800" b="0" i="0" kern="1200">
                <a:solidFill>
                  <a:srgbClr val="34373A"/>
                </a:solidFill>
                <a:latin typeface="+mj-lt"/>
                <a:ea typeface="+mj-ea"/>
                <a:cs typeface="Amazon Ember Regular" charset="0"/>
              </a:defRPr>
            </a:lvl1pPr>
          </a:lstStyle>
          <a:p>
            <a:pPr marL="0" marR="0" lvl="0" indent="0" algn="l" defTabSz="914362" rtl="0" eaLnBrk="1" fontAlgn="auto" latinLnBrk="0" hangingPunct="1">
              <a:lnSpc>
                <a:spcPct val="90000"/>
              </a:lnSpc>
              <a:spcBef>
                <a:spcPct val="0"/>
              </a:spcBef>
              <a:spcAft>
                <a:spcPts val="0"/>
              </a:spcAft>
              <a:buClrTx/>
              <a:buSzTx/>
              <a:buFontTx/>
              <a:buNone/>
              <a:tabLst/>
              <a:defRPr/>
            </a:pPr>
            <a:r>
              <a:rPr kumimoji="0" lang="zh-CN" altLang="en-US" sz="2700" b="0" i="0" u="none" strike="noStrike" kern="1200" cap="none" spc="-100" normalizeH="0" baseline="0" noProof="0" dirty="0">
                <a:ln w="3175">
                  <a:noFill/>
                </a:ln>
                <a:solidFill>
                  <a:srgbClr val="FFFFFF"/>
                </a:solidFill>
                <a:effectLst/>
                <a:uLnTx/>
                <a:uFillTx/>
                <a:latin typeface="Amazon Ember Light" panose="020B0403020204020204" pitchFamily="34" charset="0"/>
                <a:ea typeface="黑体" panose="02010609060101010101" pitchFamily="49" charset="-122"/>
                <a:cs typeface="Amazon Ember Regular" charset="0"/>
              </a:rPr>
              <a:t>数据准备</a:t>
            </a:r>
            <a:endParaRPr kumimoji="0" lang="en-US" sz="2700" b="0" i="0" u="none" strike="noStrike" kern="1200" cap="none" spc="-100" normalizeH="0" baseline="0" noProof="0" dirty="0">
              <a:ln w="3175">
                <a:noFill/>
              </a:ln>
              <a:solidFill>
                <a:srgbClr val="FFFFFF"/>
              </a:solidFill>
              <a:effectLst/>
              <a:uLnTx/>
              <a:uFillTx/>
              <a:latin typeface="Amazon Ember Light" panose="020B0403020204020204" pitchFamily="34" charset="0"/>
              <a:ea typeface="+mj-ea"/>
              <a:cs typeface="Amazon Ember Regular" charset="0"/>
            </a:endParaRPr>
          </a:p>
        </p:txBody>
      </p:sp>
      <p:sp>
        <p:nvSpPr>
          <p:cNvPr id="5" name="文本框 4">
            <a:extLst>
              <a:ext uri="{FF2B5EF4-FFF2-40B4-BE49-F238E27FC236}">
                <a16:creationId xmlns:a16="http://schemas.microsoft.com/office/drawing/2014/main" id="{EDC0B9D3-99BF-4F8B-8F16-303F6776C505}"/>
              </a:ext>
            </a:extLst>
          </p:cNvPr>
          <p:cNvSpPr txBox="1"/>
          <p:nvPr/>
        </p:nvSpPr>
        <p:spPr>
          <a:xfrm>
            <a:off x="5948096" y="1109853"/>
            <a:ext cx="5576467" cy="330859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CCCCCC"/>
                </a:solidFill>
                <a:effectLst/>
                <a:uLnTx/>
                <a:uFillTx/>
                <a:latin typeface="Cascadia Mono" panose="020B0609020000020004" pitchFamily="49" charset="0"/>
                <a:ea typeface="黑体" panose="02010609060101010101" pitchFamily="49" charset="-122"/>
                <a:cs typeface="+mn-cs"/>
              </a:rPr>
              <a:t>├── </a:t>
            </a:r>
            <a:r>
              <a:rPr kumimoji="0" lang="en-US" altLang="zh-CN" sz="1100" b="0" i="0" u="none" strike="noStrike" kern="1200" cap="none" spc="0" normalizeH="0" baseline="0" noProof="0" dirty="0" err="1">
                <a:ln>
                  <a:noFill/>
                </a:ln>
                <a:solidFill>
                  <a:srgbClr val="FF0000"/>
                </a:solidFill>
                <a:effectLst/>
                <a:uLnTx/>
                <a:uFillTx/>
                <a:latin typeface="Cascadia Mono" panose="020B0609020000020004" pitchFamily="49" charset="0"/>
                <a:ea typeface="黑体" panose="02010609060101010101" pitchFamily="49" charset="-122"/>
                <a:cs typeface="+mn-cs"/>
              </a:rPr>
              <a:t>train_annotation</a:t>
            </a:r>
            <a:r>
              <a:rPr kumimoji="0" lang="en-US" altLang="zh-CN" sz="1100" b="0" i="0" u="none" strike="noStrike" kern="1200" cap="none" spc="0" normalizeH="0" baseline="0" noProof="0" dirty="0">
                <a:ln>
                  <a:noFill/>
                </a:ln>
                <a:solidFill>
                  <a:srgbClr val="FF0000"/>
                </a:solidFill>
                <a:effectLst/>
                <a:uLnTx/>
                <a:uFillTx/>
                <a:latin typeface="Cascadia Mono" panose="020B0609020000020004" pitchFamily="49" charset="0"/>
                <a:ea typeface="黑体" panose="02010609060101010101" pitchFamily="49" charset="-122"/>
                <a:cs typeface="+mn-cs"/>
              </a:rPr>
              <a:t> (</a:t>
            </a:r>
            <a:r>
              <a:rPr kumimoji="0" lang="zh-CN" altLang="en-US" sz="1100" b="0" i="0" u="none" strike="noStrike" kern="1200" cap="none" spc="0" normalizeH="0" baseline="0" noProof="0" dirty="0">
                <a:ln>
                  <a:noFill/>
                </a:ln>
                <a:solidFill>
                  <a:srgbClr val="FF0000"/>
                </a:solidFill>
                <a:effectLst/>
                <a:uLnTx/>
                <a:uFillTx/>
                <a:latin typeface="Cascadia Mono" panose="020B0609020000020004" pitchFamily="49" charset="0"/>
                <a:ea typeface="黑体" panose="02010609060101010101" pitchFamily="49" charset="-122"/>
                <a:cs typeface="+mn-cs"/>
              </a:rPr>
              <a:t>训练数据，标注内容）</a:t>
            </a:r>
            <a:br>
              <a:rPr kumimoji="0" lang="en-US" altLang="zh-CN" sz="1100" b="0" i="0" u="none" strike="noStrike" kern="1200" cap="none" spc="0" normalizeH="0" baseline="0" noProof="0" dirty="0">
                <a:ln>
                  <a:noFill/>
                </a:ln>
                <a:solidFill>
                  <a:srgbClr val="0037DA"/>
                </a:solidFill>
                <a:effectLst/>
                <a:uLnTx/>
                <a:uFillTx/>
                <a:latin typeface="Cascadia Mono" panose="020B0609020000020004" pitchFamily="49" charset="0"/>
                <a:ea typeface="黑体" panose="02010609060101010101" pitchFamily="49" charset="-122"/>
                <a:cs typeface="+mn-cs"/>
              </a:rPr>
            </a:br>
            <a:r>
              <a:rPr kumimoji="0" lang="en-US" altLang="zh-CN" sz="1100" b="0" i="0" u="none" strike="noStrike" kern="1200" cap="none" spc="0" normalizeH="0" baseline="0" noProof="0" dirty="0">
                <a:ln>
                  <a:noFill/>
                </a:ln>
                <a:solidFill>
                  <a:srgbClr val="CCCCCC"/>
                </a:solidFill>
                <a:effectLst/>
                <a:uLnTx/>
                <a:uFillTx/>
                <a:latin typeface="Cascadia Mono" panose="020B0609020000020004" pitchFamily="49" charset="0"/>
                <a:ea typeface="黑体" panose="02010609060101010101" pitchFamily="49" charset="-122"/>
                <a:cs typeface="+mn-cs"/>
              </a:rPr>
              <a:t>│   ├── </a:t>
            </a:r>
            <a:r>
              <a:rPr kumimoji="0" lang="en-US" altLang="zh-CN" sz="1100" b="0" i="0" u="none" strike="noStrike" kern="1200" cap="none" spc="0" normalizeH="0" baseline="0" noProof="0" dirty="0">
                <a:ln>
                  <a:noFill/>
                </a:ln>
                <a:solidFill>
                  <a:srgbClr val="16C60C"/>
                </a:solidFill>
                <a:effectLst/>
                <a:uLnTx/>
                <a:uFillTx/>
                <a:latin typeface="Cascadia Mono" panose="020B0609020000020004" pitchFamily="49" charset="0"/>
                <a:ea typeface="黑体" panose="02010609060101010101" pitchFamily="49" charset="-122"/>
                <a:cs typeface="+mn-cs"/>
              </a:rPr>
              <a:t>wechat_img_1563160009581.json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CCCCCC"/>
                </a:solidFill>
                <a:effectLst/>
                <a:uLnTx/>
                <a:uFillTx/>
                <a:latin typeface="Cascadia Mono" panose="020B0609020000020004" pitchFamily="49" charset="0"/>
                <a:ea typeface="黑体" panose="02010609060101010101" pitchFamily="49" charset="-122"/>
                <a:cs typeface="+mn-cs"/>
              </a:rPr>
              <a:t>│   ├── </a:t>
            </a:r>
            <a:r>
              <a:rPr kumimoji="0" lang="en-US" altLang="zh-CN" sz="1100" b="0" i="0" u="none" strike="noStrike" kern="1200" cap="none" spc="0" normalizeH="0" baseline="0" noProof="0" dirty="0">
                <a:ln>
                  <a:noFill/>
                </a:ln>
                <a:solidFill>
                  <a:srgbClr val="16C60C"/>
                </a:solidFill>
                <a:effectLst/>
                <a:uLnTx/>
                <a:uFillTx/>
                <a:latin typeface="Cascadia Mono" panose="020B0609020000020004" pitchFamily="49" charset="0"/>
                <a:ea typeface="黑体" panose="02010609060101010101" pitchFamily="49" charset="-122"/>
                <a:cs typeface="+mn-cs"/>
              </a:rPr>
              <a:t>…</a:t>
            </a:r>
            <a:br>
              <a:rPr kumimoji="0" lang="en-US" altLang="zh-CN" sz="1100" b="0" i="0" u="none" strike="noStrike" kern="1200" cap="none" spc="0" normalizeH="0" baseline="0" noProof="0" dirty="0">
                <a:ln>
                  <a:noFill/>
                </a:ln>
                <a:solidFill>
                  <a:srgbClr val="16C60C"/>
                </a:solidFill>
                <a:effectLst/>
                <a:uLnTx/>
                <a:uFillTx/>
                <a:latin typeface="Cascadia Mono" panose="020B0609020000020004" pitchFamily="49" charset="0"/>
                <a:ea typeface="黑体" panose="02010609060101010101" pitchFamily="49" charset="-122"/>
                <a:cs typeface="+mn-cs"/>
              </a:rPr>
            </a:br>
            <a:r>
              <a:rPr kumimoji="0" lang="en-US" altLang="zh-CN" sz="1100" b="0" i="0" u="none" strike="noStrike" kern="1200" cap="none" spc="0" normalizeH="0" baseline="0" noProof="0" dirty="0">
                <a:ln>
                  <a:noFill/>
                </a:ln>
                <a:solidFill>
                  <a:srgbClr val="CCCCCC"/>
                </a:solidFill>
                <a:effectLst/>
                <a:uLnTx/>
                <a:uFillTx/>
                <a:latin typeface="Cascadia Mono" panose="020B0609020000020004" pitchFamily="49" charset="0"/>
                <a:ea typeface="黑体" panose="02010609060101010101" pitchFamily="49" charset="-122"/>
                <a:cs typeface="+mn-cs"/>
              </a:rPr>
              <a:t>│   ├── </a:t>
            </a:r>
            <a:r>
              <a:rPr kumimoji="0" lang="en-US" altLang="zh-CN" sz="1100" b="0" i="0" u="none" strike="noStrike" kern="1200" cap="none" spc="0" normalizeH="0" baseline="0" noProof="0" dirty="0">
                <a:ln>
                  <a:noFill/>
                </a:ln>
                <a:solidFill>
                  <a:srgbClr val="16C60C"/>
                </a:solidFill>
                <a:effectLst/>
                <a:uLnTx/>
                <a:uFillTx/>
                <a:latin typeface="Cascadia Mono" panose="020B0609020000020004" pitchFamily="49" charset="0"/>
                <a:ea typeface="黑体" panose="02010609060101010101" pitchFamily="49" charset="-122"/>
                <a:cs typeface="+mn-cs"/>
              </a:rPr>
              <a:t>wechat_img_1563160202417.json</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altLang="zh-CN" sz="1100" b="0" i="0" u="none" strike="noStrike" kern="1200" cap="none" spc="0" normalizeH="0" baseline="0" noProof="0" dirty="0">
                <a:ln>
                  <a:noFill/>
                </a:ln>
                <a:solidFill>
                  <a:srgbClr val="16C60C"/>
                </a:solidFill>
                <a:effectLst/>
                <a:uLnTx/>
                <a:uFillTx/>
                <a:latin typeface="Cascadia Mono" panose="020B0609020000020004" pitchFamily="49" charset="0"/>
                <a:ea typeface="黑体" panose="02010609060101010101" pitchFamily="49" charset="-122"/>
                <a:cs typeface="+mn-cs"/>
              </a:rPr>
            </a:br>
            <a:r>
              <a:rPr kumimoji="0" lang="en-US" altLang="zh-CN" sz="1100" b="0" i="0" u="none" strike="noStrike" kern="1200" cap="none" spc="0" normalizeH="0" baseline="0" noProof="0" dirty="0">
                <a:ln>
                  <a:noFill/>
                </a:ln>
                <a:solidFill>
                  <a:srgbClr val="CCCCCC"/>
                </a:solidFill>
                <a:effectLst/>
                <a:uLnTx/>
                <a:uFillTx/>
                <a:latin typeface="Cascadia Mono" panose="020B0609020000020004" pitchFamily="49" charset="0"/>
                <a:ea typeface="黑体" panose="02010609060101010101" pitchFamily="49" charset="-122"/>
                <a:cs typeface="+mn-cs"/>
              </a:rPr>
              <a:t>├── </a:t>
            </a:r>
            <a:r>
              <a:rPr kumimoji="0" lang="en-US" altLang="zh-CN" sz="1100" b="0" i="0" u="none" strike="noStrike" kern="1200" cap="none" spc="0" normalizeH="0" baseline="0" noProof="0" dirty="0" err="1">
                <a:ln>
                  <a:noFill/>
                </a:ln>
                <a:solidFill>
                  <a:srgbClr val="FF0000"/>
                </a:solidFill>
                <a:effectLst/>
                <a:uLnTx/>
                <a:uFillTx/>
                <a:latin typeface="Cascadia Mono" panose="020B0609020000020004" pitchFamily="49" charset="0"/>
                <a:ea typeface="黑体" panose="02010609060101010101" pitchFamily="49" charset="-122"/>
                <a:cs typeface="+mn-cs"/>
              </a:rPr>
              <a:t>train_image</a:t>
            </a:r>
            <a:r>
              <a:rPr kumimoji="0" lang="zh-CN" altLang="en-US" sz="1100" b="0" i="0" u="none" strike="noStrike" kern="1200" cap="none" spc="0" normalizeH="0" baseline="0" noProof="0" dirty="0">
                <a:ln>
                  <a:noFill/>
                </a:ln>
                <a:solidFill>
                  <a:srgbClr val="FF0000"/>
                </a:solidFill>
                <a:effectLst/>
                <a:uLnTx/>
                <a:uFillTx/>
                <a:latin typeface="Cascadia Mono" panose="020B0609020000020004" pitchFamily="49" charset="0"/>
                <a:ea typeface="黑体" panose="02010609060101010101" pitchFamily="49" charset="-122"/>
                <a:cs typeface="+mn-cs"/>
              </a:rPr>
              <a:t>（训练图片）</a:t>
            </a:r>
            <a:br>
              <a:rPr kumimoji="0" lang="en-US" altLang="zh-CN" sz="1100" b="0" i="0" u="none" strike="noStrike" kern="1200" cap="none" spc="0" normalizeH="0" baseline="0" noProof="0" dirty="0">
                <a:ln>
                  <a:noFill/>
                </a:ln>
                <a:solidFill>
                  <a:srgbClr val="16C60C"/>
                </a:solidFill>
                <a:effectLst/>
                <a:uLnTx/>
                <a:uFillTx/>
                <a:latin typeface="Cascadia Mono" panose="020B0609020000020004" pitchFamily="49" charset="0"/>
                <a:ea typeface="黑体" panose="02010609060101010101" pitchFamily="49" charset="-122"/>
                <a:cs typeface="+mn-cs"/>
              </a:rPr>
            </a:br>
            <a:r>
              <a:rPr kumimoji="0" lang="en-US" altLang="zh-CN" sz="1100" b="0" i="0" u="none" strike="noStrike" kern="1200" cap="none" spc="0" normalizeH="0" baseline="0" noProof="0" dirty="0">
                <a:ln>
                  <a:noFill/>
                </a:ln>
                <a:solidFill>
                  <a:srgbClr val="CCCCCC"/>
                </a:solidFill>
                <a:effectLst/>
                <a:uLnTx/>
                <a:uFillTx/>
                <a:latin typeface="Cascadia Mono" panose="020B0609020000020004" pitchFamily="49" charset="0"/>
                <a:ea typeface="黑体" panose="02010609060101010101" pitchFamily="49" charset="-122"/>
                <a:cs typeface="+mn-cs"/>
              </a:rPr>
              <a:t>│   ├── </a:t>
            </a:r>
            <a:r>
              <a:rPr kumimoji="0" lang="en-US" altLang="zh-CN" sz="1100" b="0" i="0" u="none" strike="noStrike" kern="1200" cap="none" spc="0" normalizeH="0" baseline="0" noProof="0" dirty="0">
                <a:ln>
                  <a:noFill/>
                </a:ln>
                <a:solidFill>
                  <a:srgbClr val="16C60C"/>
                </a:solidFill>
                <a:effectLst/>
                <a:uLnTx/>
                <a:uFillTx/>
                <a:latin typeface="Cascadia Mono" panose="020B0609020000020004" pitchFamily="49" charset="0"/>
                <a:ea typeface="黑体" panose="02010609060101010101" pitchFamily="49" charset="-122"/>
                <a:cs typeface="+mn-cs"/>
              </a:rPr>
              <a:t>wechat_img_1563160009581.jpg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CCCCCC"/>
                </a:solidFill>
                <a:effectLst/>
                <a:uLnTx/>
                <a:uFillTx/>
                <a:latin typeface="Cascadia Mono" panose="020B0609020000020004" pitchFamily="49" charset="0"/>
                <a:ea typeface="黑体" panose="02010609060101010101" pitchFamily="49" charset="-122"/>
                <a:cs typeface="+mn-cs"/>
              </a:rPr>
              <a:t>│   ├── …</a:t>
            </a:r>
            <a:br>
              <a:rPr kumimoji="0" lang="en-US" altLang="zh-CN" sz="1100" b="0" i="0" u="none" strike="noStrike" kern="1200" cap="none" spc="0" normalizeH="0" baseline="0" noProof="0" dirty="0">
                <a:ln>
                  <a:noFill/>
                </a:ln>
                <a:solidFill>
                  <a:srgbClr val="16C60C"/>
                </a:solidFill>
                <a:effectLst/>
                <a:uLnTx/>
                <a:uFillTx/>
                <a:latin typeface="Cascadia Mono" panose="020B0609020000020004" pitchFamily="49" charset="0"/>
                <a:ea typeface="黑体" panose="02010609060101010101" pitchFamily="49" charset="-122"/>
                <a:cs typeface="+mn-cs"/>
              </a:rPr>
            </a:br>
            <a:r>
              <a:rPr kumimoji="0" lang="en-US" altLang="zh-CN" sz="1100" b="0" i="0" u="none" strike="noStrike" kern="1200" cap="none" spc="0" normalizeH="0" baseline="0" noProof="0" dirty="0">
                <a:ln>
                  <a:noFill/>
                </a:ln>
                <a:solidFill>
                  <a:srgbClr val="CCCCCC"/>
                </a:solidFill>
                <a:effectLst/>
                <a:uLnTx/>
                <a:uFillTx/>
                <a:latin typeface="Cascadia Mono" panose="020B0609020000020004" pitchFamily="49" charset="0"/>
                <a:ea typeface="黑体" panose="02010609060101010101" pitchFamily="49" charset="-122"/>
                <a:cs typeface="+mn-cs"/>
              </a:rPr>
              <a:t>│   ├── </a:t>
            </a:r>
            <a:r>
              <a:rPr kumimoji="0" lang="en-US" altLang="zh-CN" sz="1100" b="0" i="0" u="none" strike="noStrike" kern="1200" cap="none" spc="0" normalizeH="0" baseline="0" noProof="0" dirty="0">
                <a:ln>
                  <a:noFill/>
                </a:ln>
                <a:solidFill>
                  <a:srgbClr val="16C60C"/>
                </a:solidFill>
                <a:effectLst/>
                <a:uLnTx/>
                <a:uFillTx/>
                <a:latin typeface="Cascadia Mono" panose="020B0609020000020004" pitchFamily="49" charset="0"/>
                <a:ea typeface="黑体" panose="02010609060101010101" pitchFamily="49" charset="-122"/>
                <a:cs typeface="+mn-cs"/>
              </a:rPr>
              <a:t>wechat_img_1563160202417.jpg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srgbClr val="16C60C"/>
              </a:solidFill>
              <a:effectLst/>
              <a:uLnTx/>
              <a:uFillTx/>
              <a:latin typeface="Cascadia Mono" panose="020B0609020000020004" pitchFamily="49" charset="0"/>
              <a:ea typeface="黑体" panose="02010609060101010101" pitchFamily="49"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CCCCCC"/>
                </a:solidFill>
                <a:effectLst/>
                <a:uLnTx/>
                <a:uFillTx/>
                <a:latin typeface="Cascadia Mono" panose="020B0609020000020004" pitchFamily="49" charset="0"/>
                <a:ea typeface="黑体" panose="02010609060101010101" pitchFamily="49" charset="-122"/>
                <a:cs typeface="+mn-cs"/>
              </a:rPr>
              <a:t>├── </a:t>
            </a:r>
            <a:r>
              <a:rPr kumimoji="0" lang="en-US" altLang="zh-CN" sz="1100" b="0" i="0" u="none" strike="noStrike" kern="1200" cap="none" spc="0" normalizeH="0" baseline="0" noProof="0" dirty="0" err="1">
                <a:ln>
                  <a:noFill/>
                </a:ln>
                <a:solidFill>
                  <a:srgbClr val="FF0000"/>
                </a:solidFill>
                <a:effectLst/>
                <a:uLnTx/>
                <a:uFillTx/>
                <a:latin typeface="Cascadia Mono" panose="020B0609020000020004" pitchFamily="49" charset="0"/>
                <a:ea typeface="黑体" panose="02010609060101010101" pitchFamily="49" charset="-122"/>
                <a:cs typeface="+mn-cs"/>
              </a:rPr>
              <a:t>validation_annotation</a:t>
            </a:r>
            <a:r>
              <a:rPr kumimoji="0" lang="zh-CN" altLang="en-US" sz="1100" b="0" i="0" u="none" strike="noStrike" kern="1200" cap="none" spc="0" normalizeH="0" baseline="0" noProof="0" dirty="0">
                <a:ln>
                  <a:noFill/>
                </a:ln>
                <a:solidFill>
                  <a:srgbClr val="FF0000"/>
                </a:solidFill>
                <a:effectLst/>
                <a:uLnTx/>
                <a:uFillTx/>
                <a:latin typeface="Cascadia Mono" panose="020B0609020000020004" pitchFamily="49" charset="0"/>
                <a:ea typeface="黑体" panose="02010609060101010101" pitchFamily="49" charset="-122"/>
                <a:cs typeface="+mn-cs"/>
              </a:rPr>
              <a:t>（验证数据，标注内容）</a:t>
            </a:r>
            <a:br>
              <a:rPr kumimoji="0" lang="en-US" altLang="zh-CN" sz="1100" b="0" i="0" u="none" strike="noStrike" kern="1200" cap="none" spc="0" normalizeH="0" baseline="0" noProof="0" dirty="0">
                <a:ln>
                  <a:noFill/>
                </a:ln>
                <a:solidFill>
                  <a:srgbClr val="16C60C"/>
                </a:solidFill>
                <a:effectLst/>
                <a:uLnTx/>
                <a:uFillTx/>
                <a:latin typeface="Cascadia Mono" panose="020B0609020000020004" pitchFamily="49" charset="0"/>
                <a:ea typeface="黑体" panose="02010609060101010101" pitchFamily="49" charset="-122"/>
                <a:cs typeface="+mn-cs"/>
              </a:rPr>
            </a:br>
            <a:r>
              <a:rPr kumimoji="0" lang="en-US" altLang="zh-CN" sz="1100" b="0" i="0" u="none" strike="noStrike" kern="1200" cap="none" spc="0" normalizeH="0" baseline="0" noProof="0" dirty="0">
                <a:ln>
                  <a:noFill/>
                </a:ln>
                <a:solidFill>
                  <a:srgbClr val="CCCCCC"/>
                </a:solidFill>
                <a:effectLst/>
                <a:uLnTx/>
                <a:uFillTx/>
                <a:latin typeface="Cascadia Mono" panose="020B0609020000020004" pitchFamily="49" charset="0"/>
                <a:ea typeface="黑体" panose="02010609060101010101" pitchFamily="49" charset="-122"/>
                <a:cs typeface="+mn-cs"/>
              </a:rPr>
              <a:t>│   ├── </a:t>
            </a:r>
            <a:r>
              <a:rPr kumimoji="0" lang="en-US" altLang="zh-CN" sz="1100" b="0" i="0" u="none" strike="noStrike" kern="1200" cap="none" spc="0" normalizeH="0" baseline="0" noProof="0" dirty="0">
                <a:ln>
                  <a:noFill/>
                </a:ln>
                <a:solidFill>
                  <a:srgbClr val="16C60C"/>
                </a:solidFill>
                <a:effectLst/>
                <a:uLnTx/>
                <a:uFillTx/>
                <a:latin typeface="Cascadia Mono" panose="020B0609020000020004" pitchFamily="49" charset="0"/>
                <a:ea typeface="黑体" panose="02010609060101010101" pitchFamily="49" charset="-122"/>
                <a:cs typeface="+mn-cs"/>
              </a:rPr>
              <a:t>wechat_img_1563165151396.json</a:t>
            </a:r>
            <a:br>
              <a:rPr kumimoji="0" lang="en-US" altLang="zh-CN" sz="1100" b="0" i="0" u="none" strike="noStrike" kern="1200" cap="none" spc="0" normalizeH="0" baseline="0" noProof="0" dirty="0">
                <a:ln>
                  <a:noFill/>
                </a:ln>
                <a:solidFill>
                  <a:srgbClr val="16C60C"/>
                </a:solidFill>
                <a:effectLst/>
                <a:uLnTx/>
                <a:uFillTx/>
                <a:latin typeface="Cascadia Mono" panose="020B0609020000020004" pitchFamily="49" charset="0"/>
                <a:ea typeface="黑体" panose="02010609060101010101" pitchFamily="49" charset="-122"/>
                <a:cs typeface="+mn-cs"/>
              </a:rPr>
            </a:br>
            <a:r>
              <a:rPr kumimoji="0" lang="en-US" altLang="zh-CN" sz="1100" b="0" i="0" u="none" strike="noStrike" kern="1200" cap="none" spc="0" normalizeH="0" baseline="0" noProof="0" dirty="0">
                <a:ln>
                  <a:noFill/>
                </a:ln>
                <a:solidFill>
                  <a:srgbClr val="CCCCCC"/>
                </a:solidFill>
                <a:effectLst/>
                <a:uLnTx/>
                <a:uFillTx/>
                <a:latin typeface="Cascadia Mono" panose="020B0609020000020004" pitchFamily="49" charset="0"/>
                <a:ea typeface="黑体" panose="02010609060101010101" pitchFamily="49" charset="-122"/>
                <a:cs typeface="+mn-cs"/>
              </a:rPr>
              <a:t>│   ├── </a:t>
            </a:r>
            <a:r>
              <a:rPr kumimoji="0" lang="en-US" altLang="zh-CN" sz="1100" b="0" i="0" u="none" strike="noStrike" kern="1200" cap="none" spc="0" normalizeH="0" baseline="0" noProof="0" dirty="0">
                <a:ln>
                  <a:noFill/>
                </a:ln>
                <a:solidFill>
                  <a:srgbClr val="16C60C"/>
                </a:solidFill>
                <a:effectLst/>
                <a:uLnTx/>
                <a:uFillTx/>
                <a:latin typeface="Cascadia Mono" panose="020B0609020000020004" pitchFamily="49" charset="0"/>
                <a:ea typeface="黑体" panose="02010609060101010101" pitchFamily="49" charset="-122"/>
                <a:cs typeface="+mn-cs"/>
              </a:rPr>
              <a:t>…</a:t>
            </a:r>
            <a:br>
              <a:rPr kumimoji="0" lang="en-US" altLang="zh-CN" sz="1100" b="0" i="0" u="none" strike="noStrike" kern="1200" cap="none" spc="0" normalizeH="0" baseline="0" noProof="0" dirty="0">
                <a:ln>
                  <a:noFill/>
                </a:ln>
                <a:solidFill>
                  <a:srgbClr val="16C60C"/>
                </a:solidFill>
                <a:effectLst/>
                <a:uLnTx/>
                <a:uFillTx/>
                <a:latin typeface="Cascadia Mono" panose="020B0609020000020004" pitchFamily="49" charset="0"/>
                <a:ea typeface="黑体" panose="02010609060101010101" pitchFamily="49" charset="-122"/>
                <a:cs typeface="+mn-cs"/>
              </a:rPr>
            </a:br>
            <a:r>
              <a:rPr kumimoji="0" lang="en-US" altLang="zh-CN" sz="1100" b="0" i="0" u="none" strike="noStrike" kern="1200" cap="none" spc="0" normalizeH="0" baseline="0" noProof="0" dirty="0">
                <a:ln>
                  <a:noFill/>
                </a:ln>
                <a:solidFill>
                  <a:srgbClr val="CCCCCC"/>
                </a:solidFill>
                <a:effectLst/>
                <a:uLnTx/>
                <a:uFillTx/>
                <a:latin typeface="Cascadia Mono" panose="020B0609020000020004" pitchFamily="49" charset="0"/>
                <a:ea typeface="黑体" panose="02010609060101010101" pitchFamily="49" charset="-122"/>
                <a:cs typeface="+mn-cs"/>
              </a:rPr>
              <a:t>│   ├── </a:t>
            </a:r>
            <a:r>
              <a:rPr kumimoji="0" lang="en-US" altLang="zh-CN" sz="1100" b="0" i="0" u="none" strike="noStrike" kern="1200" cap="none" spc="0" normalizeH="0" baseline="0" noProof="0" dirty="0">
                <a:ln>
                  <a:noFill/>
                </a:ln>
                <a:solidFill>
                  <a:srgbClr val="16C60C"/>
                </a:solidFill>
                <a:effectLst/>
                <a:uLnTx/>
                <a:uFillTx/>
                <a:latin typeface="Cascadia Mono" panose="020B0609020000020004" pitchFamily="49" charset="0"/>
                <a:ea typeface="黑体" panose="02010609060101010101" pitchFamily="49" charset="-122"/>
                <a:cs typeface="+mn-cs"/>
              </a:rPr>
              <a:t>wechat_img_1563167232037.json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CCCCCC"/>
                </a:solidFill>
                <a:effectLst/>
                <a:uLnTx/>
                <a:uFillTx/>
                <a:latin typeface="Cascadia Mono" panose="020B0609020000020004" pitchFamily="49" charset="0"/>
                <a:ea typeface="黑体" panose="02010609060101010101" pitchFamily="49" charset="-122"/>
                <a:cs typeface="+mn-cs"/>
              </a:rPr>
              <a:t>├── </a:t>
            </a:r>
            <a:r>
              <a:rPr kumimoji="0" lang="en-US" altLang="zh-CN" sz="1100" b="0" i="0" u="none" strike="noStrike" kern="1200" cap="none" spc="0" normalizeH="0" baseline="0" noProof="0" dirty="0" err="1">
                <a:ln>
                  <a:noFill/>
                </a:ln>
                <a:solidFill>
                  <a:srgbClr val="FF0000"/>
                </a:solidFill>
                <a:effectLst/>
                <a:uLnTx/>
                <a:uFillTx/>
                <a:latin typeface="Cascadia Mono" panose="020B0609020000020004" pitchFamily="49" charset="0"/>
                <a:ea typeface="黑体" panose="02010609060101010101" pitchFamily="49" charset="-122"/>
                <a:cs typeface="+mn-cs"/>
              </a:rPr>
              <a:t>validation_image</a:t>
            </a:r>
            <a:r>
              <a:rPr kumimoji="0" lang="zh-CN" altLang="en-US" sz="1100" b="0" i="0" u="none" strike="noStrike" kern="1200" cap="none" spc="0" normalizeH="0" baseline="0" noProof="0" dirty="0">
                <a:ln>
                  <a:noFill/>
                </a:ln>
                <a:solidFill>
                  <a:srgbClr val="FF0000"/>
                </a:solidFill>
                <a:effectLst/>
                <a:uLnTx/>
                <a:uFillTx/>
                <a:latin typeface="Cascadia Mono" panose="020B0609020000020004" pitchFamily="49" charset="0"/>
                <a:ea typeface="黑体" panose="02010609060101010101" pitchFamily="49" charset="-122"/>
                <a:cs typeface="+mn-cs"/>
              </a:rPr>
              <a:t>（验证图片）</a:t>
            </a:r>
            <a:br>
              <a:rPr kumimoji="0" lang="en-US" altLang="zh-CN" sz="1100" b="0" i="0" u="none" strike="noStrike" kern="1200" cap="none" spc="0" normalizeH="0" baseline="0" noProof="0" dirty="0">
                <a:ln>
                  <a:noFill/>
                </a:ln>
                <a:solidFill>
                  <a:srgbClr val="16C60C"/>
                </a:solidFill>
                <a:effectLst/>
                <a:uLnTx/>
                <a:uFillTx/>
                <a:latin typeface="Cascadia Mono" panose="020B0609020000020004" pitchFamily="49" charset="0"/>
                <a:ea typeface="黑体" panose="02010609060101010101" pitchFamily="49" charset="-122"/>
                <a:cs typeface="+mn-cs"/>
              </a:rPr>
            </a:br>
            <a:r>
              <a:rPr kumimoji="0" lang="en-US" altLang="zh-CN" sz="1100" b="0" i="0" u="none" strike="noStrike" kern="1200" cap="none" spc="0" normalizeH="0" baseline="0" noProof="0" dirty="0">
                <a:ln>
                  <a:noFill/>
                </a:ln>
                <a:solidFill>
                  <a:srgbClr val="CCCCCC"/>
                </a:solidFill>
                <a:effectLst/>
                <a:uLnTx/>
                <a:uFillTx/>
                <a:latin typeface="Cascadia Mono" panose="020B0609020000020004" pitchFamily="49" charset="0"/>
                <a:ea typeface="黑体" panose="02010609060101010101" pitchFamily="49" charset="-122"/>
                <a:cs typeface="+mn-cs"/>
              </a:rPr>
              <a:t>│   ├── </a:t>
            </a:r>
            <a:r>
              <a:rPr kumimoji="0" lang="en-US" altLang="zh-CN" sz="1100" b="0" i="0" u="none" strike="noStrike" kern="1200" cap="none" spc="0" normalizeH="0" baseline="0" noProof="0" dirty="0">
                <a:ln>
                  <a:noFill/>
                </a:ln>
                <a:solidFill>
                  <a:srgbClr val="16C60C"/>
                </a:solidFill>
                <a:effectLst/>
                <a:uLnTx/>
                <a:uFillTx/>
                <a:latin typeface="Cascadia Mono" panose="020B0609020000020004" pitchFamily="49" charset="0"/>
                <a:ea typeface="黑体" panose="02010609060101010101" pitchFamily="49" charset="-122"/>
                <a:cs typeface="+mn-cs"/>
              </a:rPr>
              <a:t>wechat_img_1563165151396.jpg</a:t>
            </a:r>
            <a:br>
              <a:rPr kumimoji="0" lang="en-US" altLang="zh-CN" sz="1100" b="0" i="0" u="none" strike="noStrike" kern="1200" cap="none" spc="0" normalizeH="0" baseline="0" noProof="0" dirty="0">
                <a:ln>
                  <a:noFill/>
                </a:ln>
                <a:solidFill>
                  <a:srgbClr val="16C60C"/>
                </a:solidFill>
                <a:effectLst/>
                <a:uLnTx/>
                <a:uFillTx/>
                <a:latin typeface="Cascadia Mono" panose="020B0609020000020004" pitchFamily="49" charset="0"/>
                <a:ea typeface="黑体" panose="02010609060101010101" pitchFamily="49" charset="-122"/>
                <a:cs typeface="+mn-cs"/>
              </a:rPr>
            </a:br>
            <a:r>
              <a:rPr kumimoji="0" lang="en-US" altLang="zh-CN" sz="1100" b="0" i="0" u="none" strike="noStrike" kern="1200" cap="none" spc="0" normalizeH="0" baseline="0" noProof="0" dirty="0">
                <a:ln>
                  <a:noFill/>
                </a:ln>
                <a:solidFill>
                  <a:srgbClr val="CCCCCC"/>
                </a:solidFill>
                <a:effectLst/>
                <a:uLnTx/>
                <a:uFillTx/>
                <a:latin typeface="Cascadia Mono" panose="020B0609020000020004" pitchFamily="49" charset="0"/>
                <a:ea typeface="黑体" panose="02010609060101010101" pitchFamily="49" charset="-122"/>
                <a:cs typeface="+mn-cs"/>
              </a:rPr>
              <a:t>│   ├── </a:t>
            </a:r>
            <a:r>
              <a:rPr kumimoji="0" lang="en-US" altLang="zh-CN" sz="1100" b="0" i="0" u="none" strike="noStrike" kern="1200" cap="none" spc="0" normalizeH="0" baseline="0" noProof="0" dirty="0">
                <a:ln>
                  <a:noFill/>
                </a:ln>
                <a:solidFill>
                  <a:srgbClr val="16C60C"/>
                </a:solidFill>
                <a:effectLst/>
                <a:uLnTx/>
                <a:uFillTx/>
                <a:latin typeface="Cascadia Mono" panose="020B0609020000020004" pitchFamily="49" charset="0"/>
                <a:ea typeface="黑体" panose="02010609060101010101" pitchFamily="49" charset="-122"/>
                <a:cs typeface="+mn-cs"/>
              </a:rPr>
              <a:t>…</a:t>
            </a:r>
            <a:br>
              <a:rPr kumimoji="0" lang="en-US" altLang="zh-CN" sz="1100" b="0" i="0" u="none" strike="noStrike" kern="1200" cap="none" spc="0" normalizeH="0" baseline="0" noProof="0" dirty="0">
                <a:ln>
                  <a:noFill/>
                </a:ln>
                <a:solidFill>
                  <a:srgbClr val="16C60C"/>
                </a:solidFill>
                <a:effectLst/>
                <a:uLnTx/>
                <a:uFillTx/>
                <a:latin typeface="Cascadia Mono" panose="020B0609020000020004" pitchFamily="49" charset="0"/>
                <a:ea typeface="黑体" panose="02010609060101010101" pitchFamily="49" charset="-122"/>
                <a:cs typeface="+mn-cs"/>
              </a:rPr>
            </a:br>
            <a:r>
              <a:rPr kumimoji="0" lang="en-US" altLang="zh-CN" sz="1100" b="0" i="0" u="none" strike="noStrike" kern="1200" cap="none" spc="0" normalizeH="0" baseline="0" noProof="0" dirty="0">
                <a:ln>
                  <a:noFill/>
                </a:ln>
                <a:solidFill>
                  <a:srgbClr val="CCCCCC"/>
                </a:solidFill>
                <a:effectLst/>
                <a:uLnTx/>
                <a:uFillTx/>
                <a:latin typeface="Cascadia Mono" panose="020B0609020000020004" pitchFamily="49" charset="0"/>
                <a:ea typeface="黑体" panose="02010609060101010101" pitchFamily="49" charset="-122"/>
                <a:cs typeface="+mn-cs"/>
              </a:rPr>
              <a:t>│   ├── </a:t>
            </a:r>
            <a:r>
              <a:rPr kumimoji="0" lang="en-US" altLang="zh-CN" sz="1100" b="0" i="0" u="none" strike="noStrike" kern="1200" cap="none" spc="0" normalizeH="0" baseline="0" noProof="0" dirty="0">
                <a:ln>
                  <a:noFill/>
                </a:ln>
                <a:solidFill>
                  <a:srgbClr val="16C60C"/>
                </a:solidFill>
                <a:effectLst/>
                <a:uLnTx/>
                <a:uFillTx/>
                <a:latin typeface="Cascadia Mono" panose="020B0609020000020004" pitchFamily="49" charset="0"/>
                <a:ea typeface="黑体" panose="02010609060101010101" pitchFamily="49" charset="-122"/>
                <a:cs typeface="+mn-cs"/>
              </a:rPr>
              <a:t>wechat_img_1563167232037.jpg</a:t>
            </a:r>
            <a:br>
              <a:rPr kumimoji="0" lang="en-US" altLang="zh-CN" sz="1100" b="0" i="0" u="none" strike="noStrike" kern="1200" cap="none" spc="0" normalizeH="0" baseline="0" noProof="0" dirty="0">
                <a:ln>
                  <a:noFill/>
                </a:ln>
                <a:solidFill>
                  <a:srgbClr val="16C60C"/>
                </a:solidFill>
                <a:effectLst/>
                <a:uLnTx/>
                <a:uFillTx/>
                <a:latin typeface="Cascadia Mono" panose="020B0609020000020004" pitchFamily="49" charset="0"/>
                <a:ea typeface="黑体" panose="02010609060101010101" pitchFamily="49" charset="-122"/>
                <a:cs typeface="+mn-cs"/>
              </a:rPr>
            </a:br>
            <a:endParaRPr kumimoji="0" lang="en-US" altLang="zh-CN" sz="1100" b="0" i="0" u="none" strike="noStrike" kern="1200" cap="none" spc="0" normalizeH="0" baseline="0" noProof="0" dirty="0">
              <a:ln>
                <a:noFill/>
              </a:ln>
              <a:solidFill>
                <a:srgbClr val="1D516C"/>
              </a:solidFill>
              <a:effectLst/>
              <a:uLnTx/>
              <a:uFillTx/>
              <a:latin typeface="Cascadia Mono" panose="020B0609020000020004" pitchFamily="49" charset="0"/>
              <a:ea typeface="黑体" panose="02010609060101010101" pitchFamily="49" charset="-122"/>
              <a:cs typeface="+mn-cs"/>
            </a:endParaRPr>
          </a:p>
        </p:txBody>
      </p:sp>
      <p:sp>
        <p:nvSpPr>
          <p:cNvPr id="7" name="文本框 6">
            <a:extLst>
              <a:ext uri="{FF2B5EF4-FFF2-40B4-BE49-F238E27FC236}">
                <a16:creationId xmlns:a16="http://schemas.microsoft.com/office/drawing/2014/main" id="{9FA33DB8-9C7C-49E8-8209-BE26A39EB6C8}"/>
              </a:ext>
            </a:extLst>
          </p:cNvPr>
          <p:cNvSpPr txBox="1"/>
          <p:nvPr/>
        </p:nvSpPr>
        <p:spPr>
          <a:xfrm>
            <a:off x="532335" y="3584548"/>
            <a:ext cx="5489651" cy="116955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1" u="none" strike="noStrike" kern="1200" cap="none" spc="0" normalizeH="0" baseline="0" noProof="0" dirty="0">
                <a:ln>
                  <a:noFill/>
                </a:ln>
                <a:solidFill>
                  <a:srgbClr val="729FCF"/>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204A87"/>
                </a:solidFill>
                <a:effectLst/>
                <a:uLnTx/>
                <a:uFillTx/>
                <a:latin typeface="dejavu sans mono" panose="020B0609030804020204" pitchFamily="49" charset="0"/>
                <a:ea typeface="黑体" panose="02010609060101010101" pitchFamily="49" charset="-122"/>
                <a:cs typeface="+mn-cs"/>
              </a:rPr>
              <a:t>"file"</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4E9A06"/>
                </a:solidFill>
                <a:effectLst/>
                <a:uLnTx/>
                <a:uFillTx/>
                <a:latin typeface="dejavu sans mono" panose="020B0609030804020204" pitchFamily="49" charset="0"/>
                <a:ea typeface="黑体" panose="02010609060101010101" pitchFamily="49" charset="-122"/>
                <a:cs typeface="+mn-cs"/>
              </a:rPr>
              <a:t>"wechat_img_1563160202417.jpg"</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1" u="none" strike="noStrike" kern="1200" cap="none" spc="0" normalizeH="0" baseline="0" noProof="0" dirty="0">
                <a:ln>
                  <a:noFill/>
                </a:ln>
                <a:solidFill>
                  <a:srgbClr val="204A87"/>
                </a:solidFill>
                <a:effectLst/>
                <a:uLnTx/>
                <a:uFillTx/>
                <a:latin typeface="dejavu sans mono" panose="020B0609030804020204" pitchFamily="49" charset="0"/>
                <a:ea typeface="黑体" panose="02010609060101010101" pitchFamily="49" charset="-122"/>
                <a:cs typeface="+mn-cs"/>
              </a:rPr>
              <a:t>  "</a:t>
            </a:r>
            <a:r>
              <a:rPr kumimoji="0" lang="en-US" altLang="zh-CN" sz="1000" b="0" i="1" u="none" strike="noStrike" kern="1200" cap="none" spc="0" normalizeH="0" baseline="0" noProof="0" dirty="0" err="1">
                <a:ln>
                  <a:noFill/>
                </a:ln>
                <a:solidFill>
                  <a:srgbClr val="204A87"/>
                </a:solidFill>
                <a:effectLst/>
                <a:uLnTx/>
                <a:uFillTx/>
                <a:latin typeface="dejavu sans mono" panose="020B0609030804020204" pitchFamily="49" charset="0"/>
                <a:ea typeface="黑体" panose="02010609060101010101" pitchFamily="49" charset="-122"/>
                <a:cs typeface="+mn-cs"/>
              </a:rPr>
              <a:t>image_size</a:t>
            </a:r>
            <a:r>
              <a:rPr kumimoji="0" lang="en-US" altLang="zh-CN" sz="1000" b="0" i="1" u="none" strike="noStrike" kern="1200" cap="none" spc="0" normalizeH="0" baseline="0" noProof="0" dirty="0">
                <a:ln>
                  <a:noFill/>
                </a:ln>
                <a:solidFill>
                  <a:srgbClr val="204A87"/>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A40000"/>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729FCF"/>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204A87"/>
                </a:solidFill>
                <a:effectLst/>
                <a:uLnTx/>
                <a:uFillTx/>
                <a:latin typeface="dejavu sans mono" panose="020B0609030804020204" pitchFamily="49" charset="0"/>
                <a:ea typeface="黑体" panose="02010609060101010101" pitchFamily="49" charset="-122"/>
                <a:cs typeface="+mn-cs"/>
              </a:rPr>
              <a:t>"width"</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AD7FA8"/>
                </a:solidFill>
                <a:effectLst/>
                <a:uLnTx/>
                <a:uFillTx/>
                <a:latin typeface="dejavu sans mono" panose="020B0609030804020204" pitchFamily="49" charset="0"/>
                <a:ea typeface="黑体" panose="02010609060101010101" pitchFamily="49" charset="-122"/>
                <a:cs typeface="+mn-cs"/>
              </a:rPr>
              <a:t>640</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 </a:t>
            </a:r>
            <a:r>
              <a:rPr kumimoji="0" lang="en-US" altLang="zh-CN" sz="1000" b="0" i="1" u="none" strike="noStrike" kern="1200" cap="none" spc="0" normalizeH="0" baseline="0" noProof="0" dirty="0">
                <a:ln>
                  <a:noFill/>
                </a:ln>
                <a:solidFill>
                  <a:srgbClr val="204A87"/>
                </a:solidFill>
                <a:effectLst/>
                <a:uLnTx/>
                <a:uFillTx/>
                <a:latin typeface="dejavu sans mono" panose="020B0609030804020204" pitchFamily="49" charset="0"/>
                <a:ea typeface="黑体" panose="02010609060101010101" pitchFamily="49" charset="-122"/>
                <a:cs typeface="+mn-cs"/>
              </a:rPr>
              <a:t>"height"</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AD7FA8"/>
                </a:solidFill>
                <a:effectLst/>
                <a:uLnTx/>
                <a:uFillTx/>
                <a:latin typeface="dejavu sans mono" panose="020B0609030804020204" pitchFamily="49" charset="0"/>
                <a:ea typeface="黑体" panose="02010609060101010101" pitchFamily="49" charset="-122"/>
                <a:cs typeface="+mn-cs"/>
              </a:rPr>
              <a:t>854</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 </a:t>
            </a:r>
            <a:r>
              <a:rPr kumimoji="0" lang="en-US" altLang="zh-CN" sz="1000" b="0" i="1" u="none" strike="noStrike" kern="1200" cap="none" spc="0" normalizeH="0" baseline="0" noProof="0" dirty="0">
                <a:ln>
                  <a:noFill/>
                </a:ln>
                <a:solidFill>
                  <a:srgbClr val="204A87"/>
                </a:solidFill>
                <a:effectLst/>
                <a:uLnTx/>
                <a:uFillTx/>
                <a:latin typeface="dejavu sans mono" panose="020B0609030804020204" pitchFamily="49" charset="0"/>
                <a:ea typeface="黑体" panose="02010609060101010101" pitchFamily="49" charset="-122"/>
                <a:cs typeface="+mn-cs"/>
              </a:rPr>
              <a:t>"depth"</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AD7FA8"/>
                </a:solidFill>
                <a:effectLst/>
                <a:uLnTx/>
                <a:uFillTx/>
                <a:latin typeface="dejavu sans mono" panose="020B0609030804020204" pitchFamily="49" charset="0"/>
                <a:ea typeface="黑体" panose="02010609060101010101" pitchFamily="49" charset="-122"/>
                <a:cs typeface="+mn-cs"/>
              </a:rPr>
              <a:t>3</a:t>
            </a:r>
            <a:r>
              <a:rPr kumimoji="0" lang="en-US" altLang="zh-CN" sz="1000" b="0" i="1" u="none" strike="noStrike" kern="1200" cap="none" spc="0" normalizeH="0" baseline="0" noProof="0" dirty="0">
                <a:ln>
                  <a:noFill/>
                </a:ln>
                <a:solidFill>
                  <a:srgbClr val="729FCF"/>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A40000"/>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204A87"/>
                </a:solidFill>
                <a:effectLst/>
                <a:uLnTx/>
                <a:uFillTx/>
                <a:latin typeface="dejavu sans mono" panose="020B0609030804020204" pitchFamily="49" charset="0"/>
                <a:ea typeface="黑体" panose="02010609060101010101" pitchFamily="49" charset="-122"/>
                <a:cs typeface="+mn-cs"/>
              </a:rPr>
              <a:t>     "annotations"</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A40000"/>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729FCF"/>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204A87"/>
                </a:solidFill>
                <a:effectLst/>
                <a:uLnTx/>
                <a:uFillTx/>
                <a:latin typeface="dejavu sans mono" panose="020B0609030804020204" pitchFamily="49" charset="0"/>
                <a:ea typeface="黑体" panose="02010609060101010101" pitchFamily="49" charset="-122"/>
                <a:cs typeface="+mn-cs"/>
              </a:rPr>
              <a:t>"class_id"</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AD7FA8"/>
                </a:solidFill>
                <a:effectLst/>
                <a:uLnTx/>
                <a:uFillTx/>
                <a:latin typeface="dejavu sans mono" panose="020B0609030804020204" pitchFamily="49" charset="0"/>
                <a:ea typeface="黑体" panose="02010609060101010101" pitchFamily="49" charset="-122"/>
                <a:cs typeface="+mn-cs"/>
              </a:rPr>
              <a:t>1</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204A87"/>
                </a:solidFill>
                <a:effectLst/>
                <a:uLnTx/>
                <a:uFillTx/>
                <a:latin typeface="dejavu sans mono" panose="020B0609030804020204" pitchFamily="49" charset="0"/>
                <a:ea typeface="黑体" panose="02010609060101010101" pitchFamily="49" charset="-122"/>
                <a:cs typeface="+mn-cs"/>
              </a:rPr>
              <a:t>"left"</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AD7FA8"/>
                </a:solidFill>
                <a:effectLst/>
                <a:uLnTx/>
                <a:uFillTx/>
                <a:latin typeface="dejavu sans mono" panose="020B0609030804020204" pitchFamily="49" charset="0"/>
                <a:ea typeface="黑体" panose="02010609060101010101" pitchFamily="49" charset="-122"/>
                <a:cs typeface="+mn-cs"/>
              </a:rPr>
              <a:t>348</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204A87"/>
                </a:solidFill>
                <a:effectLst/>
                <a:uLnTx/>
                <a:uFillTx/>
                <a:latin typeface="dejavu sans mono" panose="020B0609030804020204" pitchFamily="49" charset="0"/>
                <a:ea typeface="黑体" panose="02010609060101010101" pitchFamily="49" charset="-122"/>
                <a:cs typeface="+mn-cs"/>
              </a:rPr>
              <a:t>"top"</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AD7FA8"/>
                </a:solidFill>
                <a:effectLst/>
                <a:uLnTx/>
                <a:uFillTx/>
                <a:latin typeface="dejavu sans mono" panose="020B0609030804020204" pitchFamily="49" charset="0"/>
                <a:ea typeface="黑体" panose="02010609060101010101" pitchFamily="49" charset="-122"/>
                <a:cs typeface="+mn-cs"/>
              </a:rPr>
              <a:t>290</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204A87"/>
                </a:solidFill>
                <a:effectLst/>
                <a:uLnTx/>
                <a:uFillTx/>
                <a:latin typeface="dejavu sans mono" panose="020B0609030804020204" pitchFamily="49" charset="0"/>
                <a:ea typeface="黑体" panose="02010609060101010101" pitchFamily="49" charset="-122"/>
                <a:cs typeface="+mn-cs"/>
              </a:rPr>
              <a:t>"width"</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AD7FA8"/>
                </a:solidFill>
                <a:effectLst/>
                <a:uLnTx/>
                <a:uFillTx/>
                <a:latin typeface="dejavu sans mono" panose="020B0609030804020204" pitchFamily="49" charset="0"/>
                <a:ea typeface="黑体" panose="02010609060101010101" pitchFamily="49" charset="-122"/>
                <a:cs typeface="+mn-cs"/>
              </a:rPr>
              <a:t>63</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204A87"/>
                </a:solidFill>
                <a:effectLst/>
                <a:uLnTx/>
                <a:uFillTx/>
                <a:latin typeface="dejavu sans mono" panose="020B0609030804020204" pitchFamily="49" charset="0"/>
                <a:ea typeface="黑体" panose="02010609060101010101" pitchFamily="49" charset="-122"/>
                <a:cs typeface="+mn-cs"/>
              </a:rPr>
              <a:t>"height"</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AD7FA8"/>
                </a:solidFill>
                <a:effectLst/>
                <a:uLnTx/>
                <a:uFillTx/>
                <a:latin typeface="dejavu sans mono" panose="020B0609030804020204" pitchFamily="49" charset="0"/>
                <a:ea typeface="黑体" panose="02010609060101010101" pitchFamily="49" charset="-122"/>
                <a:cs typeface="+mn-cs"/>
              </a:rPr>
              <a:t>117</a:t>
            </a:r>
            <a:r>
              <a:rPr kumimoji="0" lang="en-US" altLang="zh-CN" sz="1000" b="0" i="1" u="none" strike="noStrike" kern="1200" cap="none" spc="0" normalizeH="0" baseline="0" noProof="0" dirty="0">
                <a:ln>
                  <a:noFill/>
                </a:ln>
                <a:solidFill>
                  <a:srgbClr val="729FCF"/>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729FCF"/>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729FCF"/>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729FCF"/>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729FCF"/>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729FCF"/>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729FCF"/>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729FCF"/>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729FCF"/>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729FCF"/>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729FCF"/>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A40000"/>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1" u="none" strike="noStrike" kern="1200" cap="none" spc="0" normalizeH="0" baseline="0" noProof="0" dirty="0">
                <a:ln>
                  <a:noFill/>
                </a:ln>
                <a:solidFill>
                  <a:srgbClr val="204A87"/>
                </a:solidFill>
                <a:effectLst/>
                <a:uLnTx/>
                <a:uFillTx/>
                <a:latin typeface="dejavu sans mono" panose="020B0609030804020204" pitchFamily="49" charset="0"/>
                <a:ea typeface="黑体" panose="02010609060101010101" pitchFamily="49" charset="-122"/>
                <a:cs typeface="+mn-cs"/>
              </a:rPr>
              <a:t>"categories"</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A40000"/>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729FCF"/>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204A87"/>
                </a:solidFill>
                <a:effectLst/>
                <a:uLnTx/>
                <a:uFillTx/>
                <a:latin typeface="dejavu sans mono" panose="020B0609030804020204" pitchFamily="49" charset="0"/>
                <a:ea typeface="黑体" panose="02010609060101010101" pitchFamily="49" charset="-122"/>
                <a:cs typeface="+mn-cs"/>
              </a:rPr>
              <a:t>"class_id"</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AD7FA8"/>
                </a:solidFill>
                <a:effectLst/>
                <a:uLnTx/>
                <a:uFillTx/>
                <a:latin typeface="dejavu sans mono" panose="020B0609030804020204" pitchFamily="49" charset="0"/>
                <a:ea typeface="黑体" panose="02010609060101010101" pitchFamily="49" charset="-122"/>
                <a:cs typeface="+mn-cs"/>
              </a:rPr>
              <a:t>0</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204A87"/>
                </a:solidFill>
                <a:effectLst/>
                <a:uLnTx/>
                <a:uFillTx/>
                <a:latin typeface="dejavu sans mono" panose="020B0609030804020204" pitchFamily="49" charset="0"/>
                <a:ea typeface="黑体" panose="02010609060101010101" pitchFamily="49" charset="-122"/>
                <a:cs typeface="+mn-cs"/>
              </a:rPr>
              <a:t>"name"</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4E9A06"/>
                </a:solidFill>
                <a:effectLst/>
                <a:uLnTx/>
                <a:uFillTx/>
                <a:latin typeface="dejavu sans mono" panose="020B0609030804020204" pitchFamily="49" charset="0"/>
                <a:ea typeface="黑体" panose="02010609060101010101" pitchFamily="49" charset="-122"/>
                <a:cs typeface="+mn-cs"/>
              </a:rPr>
              <a:t>"</a:t>
            </a:r>
            <a:r>
              <a:rPr kumimoji="0" lang="zh-CN" altLang="en-US" sz="1000" b="0" i="1" u="none" strike="noStrike" kern="1200" cap="none" spc="0" normalizeH="0" baseline="0" noProof="0" dirty="0">
                <a:ln>
                  <a:noFill/>
                </a:ln>
                <a:solidFill>
                  <a:srgbClr val="4E9A06"/>
                </a:solidFill>
                <a:effectLst/>
                <a:uLnTx/>
                <a:uFillTx/>
                <a:latin typeface="dejavu sans mono" panose="020B0609030804020204" pitchFamily="49" charset="0"/>
                <a:ea typeface="黑体" panose="02010609060101010101" pitchFamily="49" charset="-122"/>
                <a:cs typeface="+mn-cs"/>
              </a:rPr>
              <a:t>红牛罐装</a:t>
            </a:r>
            <a:r>
              <a:rPr kumimoji="0" lang="en-US" altLang="zh-CN" sz="1000" b="0" i="1" u="none" strike="noStrike" kern="1200" cap="none" spc="0" normalizeH="0" baseline="0" noProof="0" dirty="0">
                <a:ln>
                  <a:noFill/>
                </a:ln>
                <a:solidFill>
                  <a:srgbClr val="4E9A06"/>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729FCF"/>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1" u="none" strike="noStrike" kern="1200" cap="none" spc="0" normalizeH="0" baseline="0" noProof="0" dirty="0">
                <a:ln>
                  <a:noFill/>
                </a:ln>
                <a:solidFill>
                  <a:srgbClr val="729FCF"/>
                </a:solidFill>
                <a:effectLst/>
                <a:uLnTx/>
                <a:uFillTx/>
                <a:latin typeface="dejavu sans mono" panose="020B0609030804020204" pitchFamily="49" charset="0"/>
                <a:ea typeface="黑体" panose="02010609060101010101" pitchFamily="49" charset="-122"/>
                <a:cs typeface="+mn-cs"/>
              </a:rPr>
              <a:t>	         {</a:t>
            </a:r>
            <a:r>
              <a:rPr kumimoji="0" lang="en-US" altLang="zh-CN" sz="1000" b="0" i="1" u="none" strike="noStrike" kern="1200" cap="none" spc="0" normalizeH="0" baseline="0" noProof="0" dirty="0">
                <a:ln>
                  <a:noFill/>
                </a:ln>
                <a:solidFill>
                  <a:srgbClr val="204A87"/>
                </a:solidFill>
                <a:effectLst/>
                <a:uLnTx/>
                <a:uFillTx/>
                <a:latin typeface="dejavu sans mono" panose="020B0609030804020204" pitchFamily="49" charset="0"/>
                <a:ea typeface="黑体" panose="02010609060101010101" pitchFamily="49" charset="-122"/>
                <a:cs typeface="+mn-cs"/>
              </a:rPr>
              <a:t>"class_id"</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AD7FA8"/>
                </a:solidFill>
                <a:effectLst/>
                <a:uLnTx/>
                <a:uFillTx/>
                <a:latin typeface="dejavu sans mono" panose="020B0609030804020204" pitchFamily="49" charset="0"/>
                <a:ea typeface="黑体" panose="02010609060101010101" pitchFamily="49" charset="-122"/>
                <a:cs typeface="+mn-cs"/>
              </a:rPr>
              <a:t>1</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204A87"/>
                </a:solidFill>
                <a:effectLst/>
                <a:uLnTx/>
                <a:uFillTx/>
                <a:latin typeface="dejavu sans mono" panose="020B0609030804020204" pitchFamily="49" charset="0"/>
                <a:ea typeface="黑体" panose="02010609060101010101" pitchFamily="49" charset="-122"/>
                <a:cs typeface="+mn-cs"/>
              </a:rPr>
              <a:t>"name"</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4E9A06"/>
                </a:solidFill>
                <a:effectLst/>
                <a:uLnTx/>
                <a:uFillTx/>
                <a:latin typeface="dejavu sans mono" panose="020B0609030804020204" pitchFamily="49" charset="0"/>
                <a:ea typeface="黑体" panose="02010609060101010101" pitchFamily="49" charset="-122"/>
                <a:cs typeface="+mn-cs"/>
              </a:rPr>
              <a:t>"</a:t>
            </a:r>
            <a:r>
              <a:rPr kumimoji="0" lang="zh-CN" altLang="en-US" sz="1000" b="0" i="1" u="none" strike="noStrike" kern="1200" cap="none" spc="0" normalizeH="0" baseline="0" noProof="0" dirty="0">
                <a:ln>
                  <a:noFill/>
                </a:ln>
                <a:solidFill>
                  <a:srgbClr val="4E9A06"/>
                </a:solidFill>
                <a:effectLst/>
                <a:uLnTx/>
                <a:uFillTx/>
                <a:latin typeface="dejavu sans mono" panose="020B0609030804020204" pitchFamily="49" charset="0"/>
                <a:ea typeface="黑体" panose="02010609060101010101" pitchFamily="49" charset="-122"/>
                <a:cs typeface="+mn-cs"/>
              </a:rPr>
              <a:t>东鹏特饮瓶装</a:t>
            </a:r>
            <a:r>
              <a:rPr kumimoji="0" lang="en-US" altLang="zh-CN" sz="1000" b="0" i="1" u="none" strike="noStrike" kern="1200" cap="none" spc="0" normalizeH="0" baseline="0" noProof="0" dirty="0">
                <a:ln>
                  <a:noFill/>
                </a:ln>
                <a:solidFill>
                  <a:srgbClr val="4E9A06"/>
                </a:solidFill>
                <a:effectLst/>
                <a:uLnTx/>
                <a:uFillTx/>
                <a:latin typeface="dejavu sans mono" panose="020B0609030804020204" pitchFamily="49" charset="0"/>
                <a:ea typeface="黑体" panose="02010609060101010101" pitchFamily="49" charset="-122"/>
                <a:cs typeface="+mn-cs"/>
              </a:rPr>
              <a:t>250ml"</a:t>
            </a:r>
            <a:r>
              <a:rPr kumimoji="0" lang="en-US" altLang="zh-CN" sz="1000" b="0" i="1" u="none" strike="noStrike" kern="1200" cap="none" spc="0" normalizeH="0" baseline="0" noProof="0" dirty="0">
                <a:ln>
                  <a:noFill/>
                </a:ln>
                <a:solidFill>
                  <a:srgbClr val="729FCF"/>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rPr>
              <a:t>,</a:t>
            </a:r>
            <a:r>
              <a:rPr kumimoji="0" lang="en-US" altLang="zh-CN" sz="1000" b="0" i="1" u="none" strike="noStrike" kern="1200" cap="none" spc="0" normalizeH="0" baseline="0" noProof="0" dirty="0">
                <a:ln>
                  <a:noFill/>
                </a:ln>
                <a:solidFill>
                  <a:srgbClr val="A40000"/>
                </a:solidFill>
                <a:effectLst/>
                <a:uLnTx/>
                <a:uFillTx/>
                <a:latin typeface="dejavu sans mono" panose="020B0609030804020204" pitchFamily="49" charset="0"/>
                <a:ea typeface="黑体" panose="02010609060101010101" pitchFamily="49" charset="-122"/>
                <a:cs typeface="+mn-cs"/>
              </a:rPr>
              <a:t>]</a:t>
            </a:r>
            <a:endParaRPr kumimoji="0" lang="en-US" altLang="zh-CN" sz="1000" b="0" i="1" u="none" strike="noStrike" kern="1200" cap="none" spc="0" normalizeH="0" baseline="0" noProof="0" dirty="0">
              <a:ln>
                <a:noFill/>
              </a:ln>
              <a:solidFill>
                <a:srgbClr val="353535"/>
              </a:solidFill>
              <a:effectLst/>
              <a:uLnTx/>
              <a:uFillTx/>
              <a:latin typeface="dejavu sans mono" panose="020B0609030804020204" pitchFamily="49" charset="0"/>
              <a:ea typeface="黑体" panose="02010609060101010101" pitchFamily="49"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00" b="0" i="1" u="none" strike="noStrike" kern="1200" cap="none" spc="0" normalizeH="0" baseline="0" noProof="0" dirty="0">
                <a:ln>
                  <a:noFill/>
                </a:ln>
                <a:solidFill>
                  <a:srgbClr val="729FCF"/>
                </a:solidFill>
                <a:effectLst/>
                <a:uLnTx/>
                <a:uFillTx/>
                <a:latin typeface="dejavu sans mono" panose="020B0609030804020204" pitchFamily="49" charset="0"/>
                <a:ea typeface="黑体" panose="02010609060101010101" pitchFamily="49" charset="-122"/>
                <a:cs typeface="+mn-cs"/>
              </a:rPr>
              <a:t>}</a:t>
            </a:r>
            <a:endParaRPr kumimoji="0" lang="zh-CN" altLang="en-US" sz="1000" b="0" i="1" u="none" strike="noStrike" kern="1200" cap="none" spc="0" normalizeH="0" baseline="0" noProof="0" dirty="0">
              <a:ln>
                <a:noFill/>
              </a:ln>
              <a:solidFill>
                <a:srgbClr val="1D516C"/>
              </a:solidFill>
              <a:effectLst/>
              <a:uLnTx/>
              <a:uFillTx/>
              <a:latin typeface="Arial"/>
              <a:ea typeface="黑体" panose="02010609060101010101" pitchFamily="49" charset="-122"/>
              <a:cs typeface="+mn-cs"/>
            </a:endParaRPr>
          </a:p>
        </p:txBody>
      </p:sp>
      <p:pic>
        <p:nvPicPr>
          <p:cNvPr id="4" name="图片 3">
            <a:extLst>
              <a:ext uri="{FF2B5EF4-FFF2-40B4-BE49-F238E27FC236}">
                <a16:creationId xmlns:a16="http://schemas.microsoft.com/office/drawing/2014/main" id="{C6A6AF02-212C-7944-A935-EE507D531CFD}"/>
              </a:ext>
            </a:extLst>
          </p:cNvPr>
          <p:cNvPicPr>
            <a:picLocks noChangeAspect="1"/>
          </p:cNvPicPr>
          <p:nvPr/>
        </p:nvPicPr>
        <p:blipFill>
          <a:blip r:embed="rId2"/>
          <a:stretch>
            <a:fillRect/>
          </a:stretch>
        </p:blipFill>
        <p:spPr>
          <a:xfrm>
            <a:off x="532335" y="799081"/>
            <a:ext cx="5152350" cy="2695827"/>
          </a:xfrm>
          <a:prstGeom prst="rect">
            <a:avLst/>
          </a:prstGeom>
        </p:spPr>
      </p:pic>
    </p:spTree>
    <p:extLst>
      <p:ext uri="{BB962C8B-B14F-4D97-AF65-F5344CB8AC3E}">
        <p14:creationId xmlns:p14="http://schemas.microsoft.com/office/powerpoint/2010/main" val="1620430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CFDC6-A4F2-4509-A475-634E5B07E9F7}"/>
              </a:ext>
            </a:extLst>
          </p:cNvPr>
          <p:cNvSpPr txBox="1">
            <a:spLocks/>
          </p:cNvSpPr>
          <p:nvPr/>
        </p:nvSpPr>
        <p:spPr>
          <a:xfrm>
            <a:off x="82884" y="90522"/>
            <a:ext cx="8203995" cy="607827"/>
          </a:xfrm>
          <a:prstGeom prst="rect">
            <a:avLst/>
          </a:prstGeom>
        </p:spPr>
        <p:txBody>
          <a:bodyPr vert="horz" wrap="square" lIns="137160" tIns="109728" rIns="137160" bIns="109728" rtlCol="0" anchor="t">
            <a:noAutofit/>
          </a:bodyPr>
          <a:lstStyle>
            <a:lvl1pPr algn="l" defTabSz="457200" rtl="0" eaLnBrk="1" latinLnBrk="0" hangingPunct="1">
              <a:spcBef>
                <a:spcPct val="0"/>
              </a:spcBef>
              <a:buNone/>
              <a:defRPr sz="2800" b="0" i="0" kern="1200">
                <a:solidFill>
                  <a:srgbClr val="34373A"/>
                </a:solidFill>
                <a:latin typeface="+mj-lt"/>
                <a:ea typeface="+mj-ea"/>
                <a:cs typeface="Amazon Ember Regular" charset="0"/>
              </a:defRPr>
            </a:lvl1pPr>
          </a:lstStyle>
          <a:p>
            <a:pPr marL="0" marR="0" lvl="0" indent="0" algn="l" defTabSz="914362" rtl="0" eaLnBrk="1" fontAlgn="auto" latinLnBrk="0" hangingPunct="1">
              <a:lnSpc>
                <a:spcPct val="90000"/>
              </a:lnSpc>
              <a:spcBef>
                <a:spcPct val="0"/>
              </a:spcBef>
              <a:spcAft>
                <a:spcPts val="0"/>
              </a:spcAft>
              <a:buClrTx/>
              <a:buSzTx/>
              <a:buFontTx/>
              <a:buNone/>
              <a:tabLst/>
              <a:defRPr/>
            </a:pPr>
            <a:r>
              <a:rPr kumimoji="0" lang="zh-CN" altLang="en-US" sz="2700" b="0" i="0" u="none" strike="noStrike" kern="1200" cap="none" spc="-100" normalizeH="0" baseline="0" noProof="0" dirty="0">
                <a:ln w="3175">
                  <a:noFill/>
                </a:ln>
                <a:solidFill>
                  <a:srgbClr val="FFFFFF"/>
                </a:solidFill>
                <a:effectLst/>
                <a:uLnTx/>
                <a:uFillTx/>
                <a:latin typeface="Amazon Ember Light" panose="020B0403020204020204" pitchFamily="34" charset="0"/>
                <a:ea typeface="黑体" panose="02010609060101010101" pitchFamily="49" charset="-122"/>
                <a:cs typeface="Amazon Ember Regular" charset="0"/>
              </a:rPr>
              <a:t>模型训练</a:t>
            </a:r>
            <a:endParaRPr kumimoji="0" lang="en-US" sz="2700" b="0" i="0" u="none" strike="noStrike" kern="1200" cap="none" spc="-100" normalizeH="0" baseline="0" noProof="0" dirty="0">
              <a:ln w="3175">
                <a:noFill/>
              </a:ln>
              <a:solidFill>
                <a:srgbClr val="FFFFFF"/>
              </a:solidFill>
              <a:effectLst/>
              <a:uLnTx/>
              <a:uFillTx/>
              <a:latin typeface="Amazon Ember Light" panose="020B0403020204020204" pitchFamily="34" charset="0"/>
              <a:ea typeface="+mj-ea"/>
              <a:cs typeface="Amazon Ember Regular" charset="0"/>
            </a:endParaRPr>
          </a:p>
        </p:txBody>
      </p:sp>
      <p:sp>
        <p:nvSpPr>
          <p:cNvPr id="7" name="文本框 6">
            <a:extLst>
              <a:ext uri="{FF2B5EF4-FFF2-40B4-BE49-F238E27FC236}">
                <a16:creationId xmlns:a16="http://schemas.microsoft.com/office/drawing/2014/main" id="{A0E82E45-9CC6-3240-9112-4D1F74540747}"/>
              </a:ext>
            </a:extLst>
          </p:cNvPr>
          <p:cNvSpPr txBox="1"/>
          <p:nvPr/>
        </p:nvSpPr>
        <p:spPr>
          <a:xfrm>
            <a:off x="159249" y="1554585"/>
            <a:ext cx="4691116" cy="369332"/>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100" normalizeH="0" baseline="0" noProof="0" dirty="0">
                <a:ln w="3175">
                  <a:noFill/>
                </a:ln>
                <a:solidFill>
                  <a:srgbClr val="FFFFFF"/>
                </a:solidFill>
                <a:effectLst/>
                <a:uLnTx/>
                <a:uFillTx/>
                <a:latin typeface="Amazon Ember Light" panose="020B0403020204020204" pitchFamily="34" charset="0"/>
                <a:ea typeface="黑体" panose="02010609060101010101" pitchFamily="49" charset="-122"/>
                <a:cs typeface="+mn-cs"/>
              </a:rPr>
              <a:t>超参数解释：</a:t>
            </a:r>
            <a:endParaRPr kumimoji="0" lang="zh-CN" altLang="en-US" sz="1800" b="0" i="1" u="none" strike="noStrike" kern="1200" cap="none" spc="0" normalizeH="0" baseline="0" noProof="0" dirty="0">
              <a:ln>
                <a:noFill/>
              </a:ln>
              <a:solidFill>
                <a:srgbClr val="1D516C"/>
              </a:solidFill>
              <a:effectLst/>
              <a:uLnTx/>
              <a:uFillTx/>
              <a:latin typeface="Arial"/>
              <a:ea typeface="黑体" panose="02010609060101010101" pitchFamily="49" charset="-122"/>
              <a:cs typeface="+mn-cs"/>
            </a:endParaRPr>
          </a:p>
        </p:txBody>
      </p:sp>
      <p:sp>
        <p:nvSpPr>
          <p:cNvPr id="8" name="文本框 7">
            <a:extLst>
              <a:ext uri="{FF2B5EF4-FFF2-40B4-BE49-F238E27FC236}">
                <a16:creationId xmlns:a16="http://schemas.microsoft.com/office/drawing/2014/main" id="{446EC5C6-1B8E-244B-AFB8-FD3189E6A3C6}"/>
              </a:ext>
            </a:extLst>
          </p:cNvPr>
          <p:cNvSpPr txBox="1"/>
          <p:nvPr/>
        </p:nvSpPr>
        <p:spPr>
          <a:xfrm>
            <a:off x="159249" y="751919"/>
            <a:ext cx="4691116" cy="369332"/>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通过</a:t>
            </a:r>
            <a:r>
              <a:rPr kumimoji="0" lang="en-US" altLang="zh-CN" sz="1800" b="0" i="0"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API</a:t>
            </a:r>
            <a:r>
              <a:rPr kumimoji="0" lang="zh-CN" altLang="en-US" sz="1800" b="0" i="0"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方式直接调用</a:t>
            </a:r>
            <a:r>
              <a:rPr kumimoji="0" lang="en-US" altLang="zh-CN" sz="1800" b="0" i="0"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GPU</a:t>
            </a:r>
            <a:r>
              <a:rPr kumimoji="0" lang="zh-CN" altLang="en-US" sz="1800" b="0" i="0"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实例训练</a:t>
            </a:r>
          </a:p>
        </p:txBody>
      </p:sp>
      <p:sp>
        <p:nvSpPr>
          <p:cNvPr id="5" name="矩形 4">
            <a:extLst>
              <a:ext uri="{FF2B5EF4-FFF2-40B4-BE49-F238E27FC236}">
                <a16:creationId xmlns:a16="http://schemas.microsoft.com/office/drawing/2014/main" id="{4927A4CF-F2F0-4042-809C-1D1BBFC3D11F}"/>
              </a:ext>
            </a:extLst>
          </p:cNvPr>
          <p:cNvSpPr/>
          <p:nvPr/>
        </p:nvSpPr>
        <p:spPr>
          <a:xfrm>
            <a:off x="477981" y="1942311"/>
            <a:ext cx="8392886" cy="2462213"/>
          </a:xfrm>
          <a:prstGeom prst="rect">
            <a:avLst/>
          </a:prstGeom>
        </p:spPr>
        <p:txBody>
          <a:bodyPr wrap="square">
            <a:spAutoFit/>
          </a:bodyPr>
          <a:lstStyle/>
          <a:p>
            <a:pPr marL="198900" marR="0" lvl="0" indent="-198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altLang="zh-CN" sz="1400" b="0" i="1" u="none" strike="noStrike" kern="1200" cap="none" spc="0" normalizeH="0" baseline="0" noProof="0" dirty="0" err="1">
                <a:ln>
                  <a:noFill/>
                </a:ln>
                <a:solidFill>
                  <a:srgbClr val="FFFFFF"/>
                </a:solidFill>
                <a:effectLst/>
                <a:uLnTx/>
                <a:uFillTx/>
                <a:latin typeface="Arial"/>
                <a:ea typeface="黑体" panose="02010609060101010101" pitchFamily="49" charset="-122"/>
                <a:cs typeface="+mn-cs"/>
              </a:rPr>
              <a:t>base_network</a:t>
            </a:r>
            <a:endParaRPr kumimoji="0" lang="en-US" altLang="zh-CN" sz="1400" b="0" i="1" u="none" strike="noStrike" kern="1200" cap="none" spc="0" normalizeH="0" baseline="0" noProof="0" dirty="0">
              <a:ln>
                <a:noFill/>
              </a:ln>
              <a:solidFill>
                <a:srgbClr val="FFFFFF"/>
              </a:solidFill>
              <a:effectLst/>
              <a:uLnTx/>
              <a:uFillTx/>
              <a:latin typeface="Arial"/>
              <a:ea typeface="黑体" panose="02010609060101010101" pitchFamily="49" charset="-122"/>
              <a:cs typeface="+mn-cs"/>
            </a:endParaRPr>
          </a:p>
          <a:p>
            <a:pPr marL="198900" marR="0" lvl="0" indent="-198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altLang="zh-CN" sz="1400" b="0" i="1" u="none" strike="noStrike" kern="1200" cap="none" spc="0" normalizeH="0" baseline="0" noProof="0" dirty="0" err="1">
                <a:ln>
                  <a:noFill/>
                </a:ln>
                <a:solidFill>
                  <a:srgbClr val="FFFFFF"/>
                </a:solidFill>
                <a:effectLst/>
                <a:uLnTx/>
                <a:uFillTx/>
                <a:latin typeface="Arial"/>
                <a:ea typeface="黑体" panose="02010609060101010101" pitchFamily="49" charset="-122"/>
                <a:cs typeface="+mn-cs"/>
              </a:rPr>
              <a:t>Num_classes</a:t>
            </a:r>
            <a:r>
              <a:rPr kumimoji="0" lang="en-US" altLang="zh-CN" sz="1400" b="0" i="1"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 </a:t>
            </a:r>
            <a:r>
              <a:rPr kumimoji="0" lang="zh-CN" altLang="en-US" sz="1400" b="0" i="1"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训练样本图像分类的类目数，本例中为了简介，只选取了两个个</a:t>
            </a:r>
            <a:r>
              <a:rPr kumimoji="0" lang="en-US" altLang="zh-CN" sz="1400" b="0" i="1"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class</a:t>
            </a:r>
            <a:r>
              <a:rPr kumimoji="0" lang="zh-CN" altLang="en-US" sz="1400" b="0" i="1"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做范例</a:t>
            </a:r>
          </a:p>
          <a:p>
            <a:pPr marL="198900" marR="0" lvl="0" indent="-198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altLang="zh-CN" sz="1400" b="0" i="1" u="none" strike="noStrike" kern="1200" cap="none" spc="0" normalizeH="0" baseline="0" noProof="0" dirty="0" err="1">
                <a:ln>
                  <a:noFill/>
                </a:ln>
                <a:solidFill>
                  <a:srgbClr val="FFFFFF"/>
                </a:solidFill>
                <a:effectLst/>
                <a:uLnTx/>
                <a:uFillTx/>
                <a:latin typeface="Arial"/>
                <a:ea typeface="黑体" panose="02010609060101010101" pitchFamily="49" charset="-122"/>
                <a:cs typeface="+mn-cs"/>
              </a:rPr>
              <a:t>mini_batch_size</a:t>
            </a:r>
            <a:r>
              <a:rPr kumimoji="0" lang="zh-CN" altLang="en-US" sz="1400" b="0" i="1"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 每轮训练的输入一批数据包含的数目</a:t>
            </a:r>
          </a:p>
          <a:p>
            <a:pPr marL="198900" marR="0" lvl="0" indent="-198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altLang="zh-CN" sz="1400" b="0" i="1"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epochs</a:t>
            </a:r>
            <a:r>
              <a:rPr kumimoji="0" lang="zh-CN" altLang="en-US" sz="1400" b="0" i="1"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 训练轮次</a:t>
            </a:r>
          </a:p>
          <a:p>
            <a:pPr marL="198900" marR="0" lvl="0" indent="-198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altLang="zh-CN" sz="1400" b="0" i="1" u="none" strike="noStrike" kern="1200" cap="none" spc="0" normalizeH="0" baseline="0" noProof="0" dirty="0" err="1">
                <a:ln>
                  <a:noFill/>
                </a:ln>
                <a:solidFill>
                  <a:srgbClr val="FFFFFF"/>
                </a:solidFill>
                <a:effectLst/>
                <a:uLnTx/>
                <a:uFillTx/>
                <a:latin typeface="Arial"/>
                <a:ea typeface="黑体" panose="02010609060101010101" pitchFamily="49" charset="-122"/>
                <a:cs typeface="+mn-cs"/>
              </a:rPr>
              <a:t>learning_rate</a:t>
            </a:r>
            <a:r>
              <a:rPr kumimoji="0" lang="zh-CN" altLang="en-US" sz="1400" b="0" i="1"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 训练学习率</a:t>
            </a:r>
          </a:p>
          <a:p>
            <a:pPr marL="198900" marR="0" lvl="0" indent="-198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altLang="zh-CN" sz="1400" b="0" i="1"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optimizer:</a:t>
            </a:r>
          </a:p>
          <a:p>
            <a:pPr marL="198900" marR="0" lvl="0" indent="-198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altLang="zh-CN" sz="1400" b="0" i="1" u="none" strike="noStrike" kern="1200" cap="none" spc="0" normalizeH="0" baseline="0" noProof="0" dirty="0" err="1">
                <a:ln>
                  <a:noFill/>
                </a:ln>
                <a:solidFill>
                  <a:srgbClr val="FFFFFF"/>
                </a:solidFill>
                <a:effectLst/>
                <a:uLnTx/>
                <a:uFillTx/>
                <a:latin typeface="Arial"/>
                <a:ea typeface="黑体" panose="02010609060101010101" pitchFamily="49" charset="-122"/>
                <a:cs typeface="+mn-cs"/>
              </a:rPr>
              <a:t>Image_shape</a:t>
            </a:r>
            <a:r>
              <a:rPr kumimoji="0" lang="zh-CN" altLang="en-US" sz="1400" b="0" i="1"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 输入图像的通道数，像素的长宽</a:t>
            </a:r>
          </a:p>
          <a:p>
            <a:pPr marL="198900" marR="0" lvl="0" indent="-198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altLang="zh-CN" sz="1400" b="0" i="1" u="none" strike="noStrike" kern="1200" cap="none" spc="0" normalizeH="0" baseline="0" noProof="0" dirty="0" err="1">
                <a:ln>
                  <a:noFill/>
                </a:ln>
                <a:solidFill>
                  <a:srgbClr val="FFFFFF"/>
                </a:solidFill>
                <a:effectLst/>
                <a:uLnTx/>
                <a:uFillTx/>
                <a:latin typeface="Arial"/>
                <a:ea typeface="黑体" panose="02010609060101010101" pitchFamily="49" charset="-122"/>
                <a:cs typeface="+mn-cs"/>
              </a:rPr>
              <a:t>Num_training_samples</a:t>
            </a:r>
            <a:r>
              <a:rPr kumimoji="0" lang="zh-CN" altLang="en-US" sz="1400" b="0" i="1"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 训练样本的个数</a:t>
            </a:r>
          </a:p>
          <a:p>
            <a:pPr marL="198900" marR="0" lvl="0" indent="-198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altLang="zh-CN" sz="1400" b="0" i="1" u="none" strike="noStrike" kern="1200" cap="none" spc="0" normalizeH="0" baseline="0" noProof="0" dirty="0" err="1">
                <a:ln>
                  <a:noFill/>
                </a:ln>
                <a:solidFill>
                  <a:srgbClr val="FFFFFF"/>
                </a:solidFill>
                <a:effectLst/>
                <a:uLnTx/>
                <a:uFillTx/>
                <a:latin typeface="Arial"/>
                <a:ea typeface="黑体" panose="02010609060101010101" pitchFamily="49" charset="-122"/>
                <a:cs typeface="+mn-cs"/>
              </a:rPr>
              <a:t>label_width</a:t>
            </a:r>
            <a:r>
              <a:rPr kumimoji="0" lang="en-US" altLang="zh-CN" sz="1400" b="0" i="1"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a:t>
            </a:r>
          </a:p>
          <a:p>
            <a:pPr marL="198900" marR="0" lvl="0" indent="-198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altLang="zh-CN" sz="1400" b="0" i="1" u="none" strike="noStrike" kern="1200" cap="none" spc="0" normalizeH="0" baseline="0" noProof="0" dirty="0" err="1">
                <a:ln>
                  <a:noFill/>
                </a:ln>
                <a:solidFill>
                  <a:srgbClr val="FFFFFF"/>
                </a:solidFill>
                <a:effectLst/>
                <a:uLnTx/>
                <a:uFillTx/>
                <a:latin typeface="Arial"/>
                <a:ea typeface="黑体" panose="02010609060101010101" pitchFamily="49" charset="-122"/>
                <a:cs typeface="+mn-cs"/>
              </a:rPr>
              <a:t>use_pretrained_model</a:t>
            </a:r>
            <a:r>
              <a:rPr kumimoji="0" lang="zh-CN" altLang="en-US" sz="1400" b="0" i="1"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 是否使用预训练模型进行迁移学习，如为</a:t>
            </a:r>
            <a:r>
              <a:rPr kumimoji="0" lang="en-US" altLang="zh-CN" sz="1400" b="0" i="1"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1</a:t>
            </a:r>
            <a:r>
              <a:rPr kumimoji="0" lang="zh-CN" altLang="en-US" sz="1400" b="0" i="1"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，则初始化中使用已经基于一个较大的开源数据集训练好的模型，如基于数据集</a:t>
            </a:r>
            <a:r>
              <a:rPr kumimoji="0" lang="en-US" altLang="zh-CN" sz="1400" b="0" i="1" u="none" strike="noStrike" kern="1200" cap="none" spc="0" normalizeH="0" baseline="0" noProof="0" dirty="0" err="1">
                <a:ln>
                  <a:noFill/>
                </a:ln>
                <a:solidFill>
                  <a:srgbClr val="FFFFFF"/>
                </a:solidFill>
                <a:effectLst/>
                <a:uLnTx/>
                <a:uFillTx/>
                <a:latin typeface="Arial"/>
                <a:ea typeface="黑体" panose="02010609060101010101" pitchFamily="49" charset="-122"/>
                <a:cs typeface="+mn-cs"/>
              </a:rPr>
              <a:t>imagenet</a:t>
            </a:r>
            <a:r>
              <a:rPr kumimoji="0" lang="zh-CN" altLang="en-US" sz="1400" b="0" i="1"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上的</a:t>
            </a:r>
            <a:r>
              <a:rPr kumimoji="0" lang="en-US" altLang="zh-CN" sz="1400" b="0" i="1" u="none" strike="noStrike" kern="1200" cap="none" spc="0" normalizeH="0" baseline="0" noProof="0" dirty="0" err="1">
                <a:ln>
                  <a:noFill/>
                </a:ln>
                <a:solidFill>
                  <a:srgbClr val="FFFFFF"/>
                </a:solidFill>
                <a:effectLst/>
                <a:uLnTx/>
                <a:uFillTx/>
                <a:latin typeface="Arial"/>
                <a:ea typeface="黑体" panose="02010609060101010101" pitchFamily="49" charset="-122"/>
                <a:cs typeface="+mn-cs"/>
              </a:rPr>
              <a:t>ResNet</a:t>
            </a:r>
            <a:r>
              <a:rPr kumimoji="0" lang="zh-CN" altLang="en-US" sz="1400" b="0" i="1"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模型，学习的网络结构</a:t>
            </a:r>
          </a:p>
        </p:txBody>
      </p:sp>
    </p:spTree>
    <p:extLst>
      <p:ext uri="{BB962C8B-B14F-4D97-AF65-F5344CB8AC3E}">
        <p14:creationId xmlns:p14="http://schemas.microsoft.com/office/powerpoint/2010/main" val="3107815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CFDC6-A4F2-4509-A475-634E5B07E9F7}"/>
              </a:ext>
            </a:extLst>
          </p:cNvPr>
          <p:cNvSpPr txBox="1">
            <a:spLocks/>
          </p:cNvSpPr>
          <p:nvPr/>
        </p:nvSpPr>
        <p:spPr>
          <a:xfrm>
            <a:off x="82884" y="90522"/>
            <a:ext cx="8203995" cy="607827"/>
          </a:xfrm>
          <a:prstGeom prst="rect">
            <a:avLst/>
          </a:prstGeom>
        </p:spPr>
        <p:txBody>
          <a:bodyPr vert="horz" wrap="square" lIns="137160" tIns="109728" rIns="137160" bIns="109728" rtlCol="0" anchor="t">
            <a:noAutofit/>
          </a:bodyPr>
          <a:lstStyle>
            <a:lvl1pPr algn="l" defTabSz="457200" rtl="0" eaLnBrk="1" latinLnBrk="0" hangingPunct="1">
              <a:spcBef>
                <a:spcPct val="0"/>
              </a:spcBef>
              <a:buNone/>
              <a:defRPr sz="2800" b="0" i="0" kern="1200">
                <a:solidFill>
                  <a:srgbClr val="34373A"/>
                </a:solidFill>
                <a:latin typeface="+mj-lt"/>
                <a:ea typeface="+mj-ea"/>
                <a:cs typeface="Amazon Ember Regular" charset="0"/>
              </a:defRPr>
            </a:lvl1pPr>
          </a:lstStyle>
          <a:p>
            <a:pPr marL="0" marR="0" lvl="0" indent="0" algn="l" defTabSz="914362" rtl="0" eaLnBrk="1" fontAlgn="auto" latinLnBrk="0" hangingPunct="1">
              <a:lnSpc>
                <a:spcPct val="90000"/>
              </a:lnSpc>
              <a:spcBef>
                <a:spcPct val="0"/>
              </a:spcBef>
              <a:spcAft>
                <a:spcPts val="0"/>
              </a:spcAft>
              <a:buClrTx/>
              <a:buSzTx/>
              <a:buFontTx/>
              <a:buNone/>
              <a:tabLst/>
              <a:defRPr/>
            </a:pPr>
            <a:r>
              <a:rPr kumimoji="0" lang="zh-CN" altLang="en-US" sz="2700" b="0" i="0" u="none" strike="noStrike" kern="1200" cap="none" spc="-100" normalizeH="0" baseline="0" noProof="0" dirty="0">
                <a:ln w="3175">
                  <a:noFill/>
                </a:ln>
                <a:solidFill>
                  <a:srgbClr val="FFFFFF"/>
                </a:solidFill>
                <a:effectLst/>
                <a:uLnTx/>
                <a:uFillTx/>
                <a:latin typeface="Amazon Ember Light" panose="020B0403020204020204" pitchFamily="34" charset="0"/>
                <a:ea typeface="黑体" panose="02010609060101010101" pitchFamily="49" charset="-122"/>
                <a:cs typeface="Amazon Ember Regular" charset="0"/>
              </a:rPr>
              <a:t>模型部署</a:t>
            </a:r>
            <a:endParaRPr kumimoji="0" lang="en-US" sz="2700" b="0" i="0" u="none" strike="noStrike" kern="1200" cap="none" spc="-100" normalizeH="0" baseline="0" noProof="0" dirty="0">
              <a:ln w="3175">
                <a:noFill/>
              </a:ln>
              <a:solidFill>
                <a:srgbClr val="FFFFFF"/>
              </a:solidFill>
              <a:effectLst/>
              <a:uLnTx/>
              <a:uFillTx/>
              <a:latin typeface="Amazon Ember Light" panose="020B0403020204020204" pitchFamily="34" charset="0"/>
              <a:ea typeface="+mj-ea"/>
              <a:cs typeface="Amazon Ember Regular" charset="0"/>
            </a:endParaRPr>
          </a:p>
        </p:txBody>
      </p:sp>
      <p:pic>
        <p:nvPicPr>
          <p:cNvPr id="3" name="图片 2">
            <a:extLst>
              <a:ext uri="{FF2B5EF4-FFF2-40B4-BE49-F238E27FC236}">
                <a16:creationId xmlns:a16="http://schemas.microsoft.com/office/drawing/2014/main" id="{E6988D3E-802E-4A47-AE20-86AC5A248F9E}"/>
              </a:ext>
            </a:extLst>
          </p:cNvPr>
          <p:cNvPicPr>
            <a:picLocks noChangeAspect="1"/>
          </p:cNvPicPr>
          <p:nvPr/>
        </p:nvPicPr>
        <p:blipFill>
          <a:blip r:embed="rId2"/>
          <a:stretch>
            <a:fillRect/>
          </a:stretch>
        </p:blipFill>
        <p:spPr>
          <a:xfrm>
            <a:off x="4031715" y="669012"/>
            <a:ext cx="4554681" cy="618408"/>
          </a:xfrm>
          <a:prstGeom prst="rect">
            <a:avLst/>
          </a:prstGeom>
        </p:spPr>
      </p:pic>
      <p:pic>
        <p:nvPicPr>
          <p:cNvPr id="4" name="图片 3">
            <a:extLst>
              <a:ext uri="{FF2B5EF4-FFF2-40B4-BE49-F238E27FC236}">
                <a16:creationId xmlns:a16="http://schemas.microsoft.com/office/drawing/2014/main" id="{01AEF031-CA9F-46E1-BFB0-838313F25743}"/>
              </a:ext>
            </a:extLst>
          </p:cNvPr>
          <p:cNvPicPr>
            <a:picLocks noChangeAspect="1"/>
          </p:cNvPicPr>
          <p:nvPr/>
        </p:nvPicPr>
        <p:blipFill>
          <a:blip r:embed="rId3"/>
          <a:stretch>
            <a:fillRect/>
          </a:stretch>
        </p:blipFill>
        <p:spPr>
          <a:xfrm>
            <a:off x="3534127" y="1536229"/>
            <a:ext cx="5549859" cy="2713164"/>
          </a:xfrm>
          <a:prstGeom prst="rect">
            <a:avLst/>
          </a:prstGeom>
        </p:spPr>
      </p:pic>
      <p:sp>
        <p:nvSpPr>
          <p:cNvPr id="7" name="文本框 6">
            <a:extLst>
              <a:ext uri="{FF2B5EF4-FFF2-40B4-BE49-F238E27FC236}">
                <a16:creationId xmlns:a16="http://schemas.microsoft.com/office/drawing/2014/main" id="{A0E82E45-9CC6-3240-9112-4D1F74540747}"/>
              </a:ext>
            </a:extLst>
          </p:cNvPr>
          <p:cNvSpPr txBox="1"/>
          <p:nvPr/>
        </p:nvSpPr>
        <p:spPr>
          <a:xfrm>
            <a:off x="159249" y="1554585"/>
            <a:ext cx="4691116" cy="923330"/>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100" normalizeH="0" baseline="0" noProof="0" dirty="0">
                <a:ln w="3175">
                  <a:noFill/>
                </a:ln>
                <a:solidFill>
                  <a:srgbClr val="FFFFFF"/>
                </a:solidFill>
                <a:effectLst/>
                <a:uLnTx/>
                <a:uFillTx/>
                <a:latin typeface="Amazon Ember Light" panose="020B0403020204020204" pitchFamily="34" charset="0"/>
                <a:ea typeface="黑体" panose="02010609060101010101" pitchFamily="49" charset="-122"/>
                <a:cs typeface="+mn-cs"/>
              </a:rPr>
              <a:t>调用</a:t>
            </a:r>
            <a:r>
              <a:rPr kumimoji="0" lang="en-US" altLang="zh-CN" sz="1800" b="0" i="0" u="none" strike="noStrike" kern="1200" cap="none" spc="-100" normalizeH="0" baseline="0" noProof="0" dirty="0">
                <a:ln w="3175">
                  <a:noFill/>
                </a:ln>
                <a:solidFill>
                  <a:srgbClr val="FFFFFF"/>
                </a:solidFill>
                <a:effectLst/>
                <a:uLnTx/>
                <a:uFillTx/>
                <a:latin typeface="Amazon Ember Light" panose="020B0403020204020204" pitchFamily="34" charset="0"/>
                <a:ea typeface="黑体" panose="02010609060101010101" pitchFamily="49" charset="-122"/>
                <a:cs typeface="+mn-cs"/>
              </a:rPr>
              <a:t>API</a:t>
            </a:r>
            <a:r>
              <a:rPr kumimoji="0" lang="zh-CN" altLang="en-US" sz="1800" b="0" i="0" u="none" strike="noStrike" kern="1200" cap="none" spc="-100" normalizeH="0" baseline="0" noProof="0" dirty="0">
                <a:ln w="3175">
                  <a:noFill/>
                </a:ln>
                <a:solidFill>
                  <a:srgbClr val="FFFFFF"/>
                </a:solidFill>
                <a:effectLst/>
                <a:uLnTx/>
                <a:uFillTx/>
                <a:latin typeface="Amazon Ember Light" panose="020B0403020204020204" pitchFamily="34" charset="0"/>
                <a:ea typeface="黑体" panose="02010609060101010101" pitchFamily="49" charset="-122"/>
                <a:cs typeface="+mn-cs"/>
              </a:rPr>
              <a:t>做目标检测</a:t>
            </a:r>
            <a:endParaRPr kumimoji="0" lang="en-US" altLang="zh-CN" sz="1800" b="0" i="0" u="none" strike="noStrike" kern="1200" cap="none" spc="-100" normalizeH="0" baseline="0" noProof="0" dirty="0">
              <a:ln w="3175">
                <a:noFill/>
              </a:ln>
              <a:solidFill>
                <a:srgbClr val="FFFFFF"/>
              </a:solidFill>
              <a:effectLst/>
              <a:uLnTx/>
              <a:uFillTx/>
              <a:latin typeface="Amazon Ember Light" panose="020B0403020204020204" pitchFamily="34" charset="0"/>
              <a:ea typeface="黑体" panose="02010609060101010101" pitchFamily="49"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100" normalizeH="0" baseline="0" noProof="0" dirty="0">
                <a:ln w="3175">
                  <a:noFill/>
                </a:ln>
                <a:solidFill>
                  <a:srgbClr val="FFFFFF"/>
                </a:solidFill>
                <a:effectLst/>
                <a:uLnTx/>
                <a:uFillTx/>
                <a:latin typeface="Amazon Ember Light" panose="020B0403020204020204" pitchFamily="34" charset="0"/>
                <a:ea typeface="黑体" panose="02010609060101010101" pitchFamily="49" charset="-122"/>
                <a:cs typeface="+mn-cs"/>
              </a:rPr>
              <a:t>返回结果</a:t>
            </a:r>
            <a:endParaRPr kumimoji="0" lang="en-US" altLang="zh-CN" sz="1800" b="0" i="0" u="none" strike="noStrike" kern="1200" cap="none" spc="-100" normalizeH="0" baseline="0" noProof="0" dirty="0">
              <a:ln w="3175">
                <a:noFill/>
              </a:ln>
              <a:solidFill>
                <a:srgbClr val="FFFFFF"/>
              </a:solidFill>
              <a:effectLst/>
              <a:uLnTx/>
              <a:uFillTx/>
              <a:latin typeface="Amazon Ember Light" panose="020B0403020204020204" pitchFamily="34" charset="0"/>
              <a:ea typeface="黑体" panose="02010609060101010101" pitchFamily="49"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100" normalizeH="0" baseline="0" noProof="0" dirty="0">
                <a:ln w="3175">
                  <a:noFill/>
                </a:ln>
                <a:solidFill>
                  <a:srgbClr val="FFFFFF"/>
                </a:solidFill>
                <a:effectLst/>
                <a:uLnTx/>
                <a:uFillTx/>
                <a:latin typeface="Amazon Ember Light" panose="020B0403020204020204" pitchFamily="34" charset="0"/>
                <a:ea typeface="黑体" panose="02010609060101010101" pitchFamily="49" charset="-122"/>
                <a:cs typeface="+mn-cs"/>
              </a:rPr>
              <a:t>       [</a:t>
            </a:r>
            <a:r>
              <a:rPr kumimoji="0" lang="zh-CN" altLang="en-US" sz="1800" b="0" i="1" u="none" strike="noStrike" kern="1200" cap="none" spc="-100" normalizeH="0" baseline="0" noProof="0" dirty="0">
                <a:ln w="3175">
                  <a:noFill/>
                </a:ln>
                <a:solidFill>
                  <a:srgbClr val="FFFFFF"/>
                </a:solidFill>
                <a:effectLst/>
                <a:uLnTx/>
                <a:uFillTx/>
                <a:latin typeface="Amazon Ember Light" panose="020B0403020204020204" pitchFamily="34" charset="0"/>
                <a:ea typeface="黑体" panose="02010609060101010101" pitchFamily="49" charset="-122"/>
                <a:cs typeface="+mn-cs"/>
              </a:rPr>
              <a:t> 分类，置信度，目标位置 </a:t>
            </a:r>
            <a:r>
              <a:rPr kumimoji="0" lang="en-US" altLang="zh-CN" sz="1800" b="0" i="1" u="none" strike="noStrike" kern="1200" cap="none" spc="-100" normalizeH="0" baseline="0" noProof="0" dirty="0">
                <a:ln w="3175">
                  <a:noFill/>
                </a:ln>
                <a:solidFill>
                  <a:srgbClr val="FFFFFF"/>
                </a:solidFill>
                <a:effectLst/>
                <a:uLnTx/>
                <a:uFillTx/>
                <a:latin typeface="Amazon Ember Light" panose="020B0403020204020204" pitchFamily="34" charset="0"/>
                <a:ea typeface="黑体" panose="02010609060101010101" pitchFamily="49" charset="-122"/>
                <a:cs typeface="+mn-cs"/>
              </a:rPr>
              <a:t>]</a:t>
            </a:r>
            <a:endParaRPr kumimoji="0" lang="zh-CN" altLang="en-US" sz="1800" b="0" i="1" u="none" strike="noStrike" kern="1200" cap="none" spc="0" normalizeH="0" baseline="0" noProof="0" dirty="0">
              <a:ln>
                <a:noFill/>
              </a:ln>
              <a:solidFill>
                <a:srgbClr val="1D516C"/>
              </a:solidFill>
              <a:effectLst/>
              <a:uLnTx/>
              <a:uFillTx/>
              <a:latin typeface="Arial"/>
              <a:ea typeface="黑体" panose="02010609060101010101" pitchFamily="49" charset="-122"/>
              <a:cs typeface="+mn-cs"/>
            </a:endParaRPr>
          </a:p>
        </p:txBody>
      </p:sp>
      <p:sp>
        <p:nvSpPr>
          <p:cNvPr id="8" name="文本框 7">
            <a:extLst>
              <a:ext uri="{FF2B5EF4-FFF2-40B4-BE49-F238E27FC236}">
                <a16:creationId xmlns:a16="http://schemas.microsoft.com/office/drawing/2014/main" id="{446EC5C6-1B8E-244B-AFB8-FD3189E6A3C6}"/>
              </a:ext>
            </a:extLst>
          </p:cNvPr>
          <p:cNvSpPr txBox="1"/>
          <p:nvPr/>
        </p:nvSpPr>
        <p:spPr>
          <a:xfrm>
            <a:off x="159249" y="751919"/>
            <a:ext cx="4691116" cy="369332"/>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通过</a:t>
            </a:r>
            <a:r>
              <a:rPr kumimoji="0" lang="en-US" altLang="zh-CN" sz="1800" b="0" i="0"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API</a:t>
            </a:r>
            <a:r>
              <a:rPr kumimoji="0" lang="zh-CN" altLang="en-US" sz="1800" b="0" i="0"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方式直接部署推理节点</a:t>
            </a:r>
          </a:p>
        </p:txBody>
      </p:sp>
      <p:sp>
        <p:nvSpPr>
          <p:cNvPr id="9" name="矩形 8">
            <a:extLst>
              <a:ext uri="{FF2B5EF4-FFF2-40B4-BE49-F238E27FC236}">
                <a16:creationId xmlns:a16="http://schemas.microsoft.com/office/drawing/2014/main" id="{39CB763D-4202-874B-A5F8-70D6B4698CEA}"/>
              </a:ext>
            </a:extLst>
          </p:cNvPr>
          <p:cNvSpPr/>
          <p:nvPr/>
        </p:nvSpPr>
        <p:spPr>
          <a:xfrm>
            <a:off x="542440" y="2573170"/>
            <a:ext cx="2991687" cy="116955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1" u="none" strike="noStrike" kern="1200" cap="none" spc="0" normalizeH="0" baseline="0" noProof="0" dirty="0">
                <a:ln>
                  <a:noFill/>
                </a:ln>
                <a:solidFill>
                  <a:srgbClr val="FF9900"/>
                </a:solidFill>
                <a:effectLst/>
                <a:uLnTx/>
                <a:uFillTx/>
                <a:latin typeface="Arial"/>
                <a:ea typeface="黑体" panose="02010609060101010101" pitchFamily="49" charset="-122"/>
                <a:cs typeface="+mn-cs"/>
              </a:rPr>
              <a:t>[</a:t>
            </a:r>
            <a:r>
              <a:rPr kumimoji="0" lang="zh-CN" altLang="en-US" sz="1400" b="0" i="1" u="none" strike="noStrike" kern="1200" cap="none" spc="0" normalizeH="0" baseline="0" noProof="0" dirty="0">
                <a:ln>
                  <a:noFill/>
                </a:ln>
                <a:solidFill>
                  <a:srgbClr val="FF9900"/>
                </a:solidFill>
                <a:effectLst/>
                <a:uLnTx/>
                <a:uFillTx/>
                <a:latin typeface="Arial"/>
                <a:ea typeface="黑体" panose="02010609060101010101" pitchFamily="49" charset="-122"/>
                <a:cs typeface="+mn-cs"/>
              </a:rPr>
              <a:t> </a:t>
            </a:r>
            <a:r>
              <a:rPr kumimoji="0" lang="en-US" altLang="zh-CN" sz="1400" b="0" i="1" u="none" strike="noStrike" kern="1200" cap="none" spc="0" normalizeH="0" baseline="0" noProof="0" dirty="0">
                <a:ln>
                  <a:noFill/>
                </a:ln>
                <a:solidFill>
                  <a:srgbClr val="FF9900"/>
                </a:solidFill>
                <a:effectLst/>
                <a:uLnTx/>
                <a:uFillTx/>
                <a:latin typeface="Arial"/>
                <a:ea typeface="黑体" panose="02010609060101010101" pitchFamily="49" charset="-122"/>
                <a:cs typeface="+mn-cs"/>
              </a:rPr>
              <a:t>1.0, 0.9957150816917419, 0.6293812394142151, 0.47691676020622253, 0.7313715815544128, 0.577710747718811</a:t>
            </a:r>
            <a:r>
              <a:rPr kumimoji="0" lang="zh-CN" altLang="en-US" sz="1400" b="0" i="1" u="none" strike="noStrike" kern="1200" cap="none" spc="0" normalizeH="0" baseline="0" noProof="0" dirty="0">
                <a:ln>
                  <a:noFill/>
                </a:ln>
                <a:solidFill>
                  <a:srgbClr val="FF9900"/>
                </a:solidFill>
                <a:effectLst/>
                <a:uLnTx/>
                <a:uFillTx/>
                <a:latin typeface="Arial"/>
                <a:ea typeface="黑体" panose="02010609060101010101" pitchFamily="49" charset="-122"/>
                <a:cs typeface="+mn-cs"/>
              </a:rPr>
              <a:t> </a:t>
            </a:r>
            <a:r>
              <a:rPr kumimoji="0" lang="en-US" altLang="zh-CN" sz="1400" b="0" i="1" u="none" strike="noStrike" kern="1200" cap="none" spc="0" normalizeH="0" baseline="0" noProof="0" dirty="0">
                <a:ln>
                  <a:noFill/>
                </a:ln>
                <a:solidFill>
                  <a:srgbClr val="FF9900"/>
                </a:solidFill>
                <a:effectLst/>
                <a:uLnTx/>
                <a:uFillTx/>
                <a:latin typeface="Arial"/>
                <a:ea typeface="黑体" panose="02010609060101010101" pitchFamily="49" charset="-122"/>
                <a:cs typeface="+mn-cs"/>
              </a:rPr>
              <a:t>]</a:t>
            </a:r>
            <a:endParaRPr kumimoji="0" lang="zh-CN" altLang="en-US" sz="1400" b="0" i="1" u="none" strike="noStrike" kern="1200" cap="none" spc="0" normalizeH="0" baseline="0" noProof="0" dirty="0">
              <a:ln>
                <a:noFill/>
              </a:ln>
              <a:solidFill>
                <a:srgbClr val="FF9900"/>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3240865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CFDC6-A4F2-4509-A475-634E5B07E9F7}"/>
              </a:ext>
            </a:extLst>
          </p:cNvPr>
          <p:cNvSpPr txBox="1">
            <a:spLocks/>
          </p:cNvSpPr>
          <p:nvPr/>
        </p:nvSpPr>
        <p:spPr>
          <a:xfrm>
            <a:off x="82884" y="90522"/>
            <a:ext cx="8203995" cy="607827"/>
          </a:xfrm>
          <a:prstGeom prst="rect">
            <a:avLst/>
          </a:prstGeom>
        </p:spPr>
        <p:txBody>
          <a:bodyPr vert="horz" wrap="square" lIns="137160" tIns="109728" rIns="137160" bIns="109728" rtlCol="0" anchor="t">
            <a:noAutofit/>
          </a:bodyPr>
          <a:lstStyle>
            <a:lvl1pPr algn="l" defTabSz="457200" rtl="0" eaLnBrk="1" latinLnBrk="0" hangingPunct="1">
              <a:spcBef>
                <a:spcPct val="0"/>
              </a:spcBef>
              <a:buNone/>
              <a:defRPr sz="2800" b="0" i="0" kern="1200">
                <a:solidFill>
                  <a:srgbClr val="34373A"/>
                </a:solidFill>
                <a:latin typeface="+mj-lt"/>
                <a:ea typeface="+mj-ea"/>
                <a:cs typeface="Amazon Ember Regular" charset="0"/>
              </a:defRPr>
            </a:lvl1pPr>
          </a:lstStyle>
          <a:p>
            <a:pPr marL="0" marR="0" lvl="0" indent="0" algn="l" defTabSz="914362" rtl="0" eaLnBrk="1" fontAlgn="auto" latinLnBrk="0" hangingPunct="1">
              <a:lnSpc>
                <a:spcPct val="90000"/>
              </a:lnSpc>
              <a:spcBef>
                <a:spcPct val="0"/>
              </a:spcBef>
              <a:spcAft>
                <a:spcPts val="0"/>
              </a:spcAft>
              <a:buClrTx/>
              <a:buSzTx/>
              <a:buFontTx/>
              <a:buNone/>
              <a:tabLst/>
              <a:defRPr/>
            </a:pPr>
            <a:r>
              <a:rPr kumimoji="0" lang="zh-CN" altLang="en-US" sz="2700" b="0" i="0" u="none" strike="noStrike" kern="1200" cap="none" spc="-100" normalizeH="0" baseline="0" noProof="0" dirty="0">
                <a:ln w="3175">
                  <a:noFill/>
                </a:ln>
                <a:solidFill>
                  <a:srgbClr val="FFFFFF"/>
                </a:solidFill>
                <a:effectLst/>
                <a:uLnTx/>
                <a:uFillTx/>
                <a:latin typeface="Amazon Ember Light" panose="020B0403020204020204" pitchFamily="34" charset="0"/>
                <a:ea typeface="黑体" panose="02010609060101010101" pitchFamily="49" charset="-122"/>
                <a:cs typeface="Amazon Ember Regular" charset="0"/>
              </a:rPr>
              <a:t>测试效果</a:t>
            </a:r>
            <a:endParaRPr kumimoji="0" lang="en-US" sz="2700" b="0" i="0" u="none" strike="noStrike" kern="1200" cap="none" spc="-100" normalizeH="0" baseline="0" noProof="0" dirty="0">
              <a:ln w="3175">
                <a:noFill/>
              </a:ln>
              <a:solidFill>
                <a:srgbClr val="FFFFFF"/>
              </a:solidFill>
              <a:effectLst/>
              <a:uLnTx/>
              <a:uFillTx/>
              <a:latin typeface="Amazon Ember Light" panose="020B0403020204020204" pitchFamily="34" charset="0"/>
              <a:ea typeface="+mj-ea"/>
              <a:cs typeface="Amazon Ember Regular" charset="0"/>
            </a:endParaRPr>
          </a:p>
        </p:txBody>
      </p:sp>
      <p:sp>
        <p:nvSpPr>
          <p:cNvPr id="8" name="文本框 7">
            <a:extLst>
              <a:ext uri="{FF2B5EF4-FFF2-40B4-BE49-F238E27FC236}">
                <a16:creationId xmlns:a16="http://schemas.microsoft.com/office/drawing/2014/main" id="{446EC5C6-1B8E-244B-AFB8-FD3189E6A3C6}"/>
              </a:ext>
            </a:extLst>
          </p:cNvPr>
          <p:cNvSpPr txBox="1"/>
          <p:nvPr/>
        </p:nvSpPr>
        <p:spPr>
          <a:xfrm>
            <a:off x="159249" y="751919"/>
            <a:ext cx="4691116" cy="369332"/>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通过</a:t>
            </a:r>
            <a:r>
              <a:rPr kumimoji="0" lang="en-US" altLang="zh-CN" sz="1800" b="0" i="0"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invoke</a:t>
            </a:r>
            <a:r>
              <a:rPr kumimoji="0" lang="zh-CN" altLang="en-US" sz="1800" b="0" i="0"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 </a:t>
            </a:r>
            <a:r>
              <a:rPr kumimoji="0" lang="en-US" altLang="zh-CN" sz="1800" b="0" i="0" u="none" strike="noStrike" kern="1200" cap="none" spc="0" normalizeH="0" baseline="0" noProof="0" dirty="0" err="1">
                <a:ln>
                  <a:noFill/>
                </a:ln>
                <a:solidFill>
                  <a:srgbClr val="FFFFFF"/>
                </a:solidFill>
                <a:effectLst/>
                <a:uLnTx/>
                <a:uFillTx/>
                <a:latin typeface="Arial"/>
                <a:ea typeface="黑体" panose="02010609060101010101" pitchFamily="49" charset="-122"/>
                <a:cs typeface="+mn-cs"/>
              </a:rPr>
              <a:t>api</a:t>
            </a:r>
            <a:r>
              <a:rPr kumimoji="0" lang="zh-CN" altLang="en-US" sz="1800" b="0" i="0" u="none" strike="noStrike" kern="1200" cap="none" spc="0" normalizeH="0" baseline="0" noProof="0" dirty="0">
                <a:ln>
                  <a:noFill/>
                </a:ln>
                <a:solidFill>
                  <a:srgbClr val="FFFFFF"/>
                </a:solidFill>
                <a:effectLst/>
                <a:uLnTx/>
                <a:uFillTx/>
                <a:latin typeface="Arial"/>
                <a:ea typeface="黑体" panose="02010609060101010101" pitchFamily="49" charset="-122"/>
                <a:cs typeface="+mn-cs"/>
              </a:rPr>
              <a:t>直接调用部署的模型</a:t>
            </a:r>
          </a:p>
        </p:txBody>
      </p:sp>
      <p:pic>
        <p:nvPicPr>
          <p:cNvPr id="11" name="图片 10">
            <a:extLst>
              <a:ext uri="{FF2B5EF4-FFF2-40B4-BE49-F238E27FC236}">
                <a16:creationId xmlns:a16="http://schemas.microsoft.com/office/drawing/2014/main" id="{DDCE6FAF-A00D-304B-9D29-EDB1F3AE15D7}"/>
              </a:ext>
            </a:extLst>
          </p:cNvPr>
          <p:cNvPicPr>
            <a:picLocks noChangeAspect="1"/>
          </p:cNvPicPr>
          <p:nvPr/>
        </p:nvPicPr>
        <p:blipFill>
          <a:blip r:embed="rId2"/>
          <a:stretch>
            <a:fillRect/>
          </a:stretch>
        </p:blipFill>
        <p:spPr>
          <a:xfrm>
            <a:off x="5988507" y="293805"/>
            <a:ext cx="2996244" cy="4014557"/>
          </a:xfrm>
          <a:prstGeom prst="rect">
            <a:avLst/>
          </a:prstGeom>
        </p:spPr>
      </p:pic>
      <p:pic>
        <p:nvPicPr>
          <p:cNvPr id="10" name="图片 9">
            <a:extLst>
              <a:ext uri="{FF2B5EF4-FFF2-40B4-BE49-F238E27FC236}">
                <a16:creationId xmlns:a16="http://schemas.microsoft.com/office/drawing/2014/main" id="{2E2F9289-FB3F-FC41-A14C-E5B29348B5DB}"/>
              </a:ext>
            </a:extLst>
          </p:cNvPr>
          <p:cNvPicPr>
            <a:picLocks noChangeAspect="1"/>
          </p:cNvPicPr>
          <p:nvPr/>
        </p:nvPicPr>
        <p:blipFill>
          <a:blip r:embed="rId3"/>
          <a:stretch>
            <a:fillRect/>
          </a:stretch>
        </p:blipFill>
        <p:spPr>
          <a:xfrm>
            <a:off x="4572000" y="1897928"/>
            <a:ext cx="3618123" cy="2686963"/>
          </a:xfrm>
          <a:prstGeom prst="rect">
            <a:avLst/>
          </a:prstGeom>
        </p:spPr>
      </p:pic>
      <p:sp>
        <p:nvSpPr>
          <p:cNvPr id="3" name="矩形 2">
            <a:extLst>
              <a:ext uri="{FF2B5EF4-FFF2-40B4-BE49-F238E27FC236}">
                <a16:creationId xmlns:a16="http://schemas.microsoft.com/office/drawing/2014/main" id="{65798522-5810-EE40-AB63-0FA923B854D3}"/>
              </a:ext>
            </a:extLst>
          </p:cNvPr>
          <p:cNvSpPr/>
          <p:nvPr/>
        </p:nvSpPr>
        <p:spPr>
          <a:xfrm>
            <a:off x="485929" y="1412889"/>
            <a:ext cx="5339129" cy="181588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1" u="none" strike="noStrike" kern="1200" cap="none" spc="0" normalizeH="0" baseline="0" noProof="0" dirty="0">
                <a:ln>
                  <a:noFill/>
                </a:ln>
                <a:solidFill>
                  <a:srgbClr val="FF9900"/>
                </a:solidFill>
                <a:effectLst/>
                <a:uLnTx/>
                <a:uFillTx/>
                <a:latin typeface="Arial"/>
                <a:ea typeface="黑体" panose="02010609060101010101" pitchFamily="49" charset="-122"/>
                <a:cs typeface="+mn-cs"/>
              </a:rPr>
              <a:t>response = runtime_client.invoke_endpoint(</a:t>
            </a:r>
            <a:endParaRPr kumimoji="0" lang="en-US" altLang="zh-CN" sz="1600" b="0" i="1" u="none" strike="noStrike" kern="1200" cap="none" spc="0" normalizeH="0" baseline="0" noProof="0" dirty="0">
              <a:ln>
                <a:noFill/>
              </a:ln>
              <a:solidFill>
                <a:srgbClr val="FF9900"/>
              </a:solidFill>
              <a:effectLst/>
              <a:uLnTx/>
              <a:uFillTx/>
              <a:latin typeface="Arial"/>
              <a:ea typeface="黑体" panose="02010609060101010101" pitchFamily="49"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srgbClr val="FF9900"/>
                </a:solidFill>
                <a:effectLst/>
                <a:uLnTx/>
                <a:uFillTx/>
                <a:latin typeface="Arial"/>
                <a:ea typeface="黑体" panose="02010609060101010101" pitchFamily="49" charset="-122"/>
                <a:cs typeface="+mn-cs"/>
              </a:rPr>
              <a:t>	</a:t>
            </a:r>
            <a:r>
              <a:rPr kumimoji="0" lang="zh-CN" altLang="en-US" sz="1600" b="0" i="1" u="none" strike="noStrike" kern="1200" cap="none" spc="0" normalizeH="0" baseline="0" noProof="0" dirty="0">
                <a:ln>
                  <a:noFill/>
                </a:ln>
                <a:solidFill>
                  <a:srgbClr val="FF9900"/>
                </a:solidFill>
                <a:effectLst/>
                <a:uLnTx/>
                <a:uFillTx/>
                <a:latin typeface="Arial"/>
                <a:ea typeface="黑体" panose="02010609060101010101" pitchFamily="49" charset="-122"/>
                <a:cs typeface="+mn-cs"/>
              </a:rPr>
              <a:t>EndpointName = "vgg16-adm",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1" u="none" strike="noStrike" kern="1200" cap="none" spc="0" normalizeH="0" baseline="0" noProof="0" dirty="0">
                <a:ln>
                  <a:noFill/>
                </a:ln>
                <a:solidFill>
                  <a:srgbClr val="FF9900"/>
                </a:solidFill>
                <a:effectLst/>
                <a:uLnTx/>
                <a:uFillTx/>
                <a:latin typeface="Arial"/>
                <a:ea typeface="黑体" panose="02010609060101010101" pitchFamily="49" charset="-122"/>
                <a:cs typeface="+mn-cs"/>
              </a:rPr>
              <a:t>        ContentType = 'image/jpeg',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1" u="none" strike="noStrike" kern="1200" cap="none" spc="0" normalizeH="0" baseline="0" noProof="0" dirty="0">
                <a:ln>
                  <a:noFill/>
                </a:ln>
                <a:solidFill>
                  <a:srgbClr val="FF9900"/>
                </a:solidFill>
                <a:effectLst/>
                <a:uLnTx/>
                <a:uFillTx/>
                <a:latin typeface="Arial"/>
                <a:ea typeface="黑体" panose="02010609060101010101" pitchFamily="49" charset="-122"/>
                <a:cs typeface="+mn-cs"/>
              </a:rPr>
              <a:t>        Body = b)</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1" u="none" strike="noStrike" kern="1200" cap="none" spc="0" normalizeH="0" baseline="0" noProof="0" dirty="0">
                <a:ln>
                  <a:noFill/>
                </a:ln>
                <a:solidFill>
                  <a:srgbClr val="FF9900"/>
                </a:solidFill>
                <a:effectLst/>
                <a:uLnTx/>
                <a:uFillTx/>
                <a:latin typeface="Arial"/>
                <a:ea typeface="黑体" panose="02010609060101010101" pitchFamily="49" charset="-122"/>
                <a:cs typeface="+mn-cs"/>
              </a:rPr>
              <a:t>result = json.loads(</a:t>
            </a:r>
            <a:endParaRPr kumimoji="0" lang="en-US" altLang="zh-CN" sz="1600" b="0" i="1" u="none" strike="noStrike" kern="1200" cap="none" spc="0" normalizeH="0" baseline="0" noProof="0" dirty="0">
              <a:ln>
                <a:noFill/>
              </a:ln>
              <a:solidFill>
                <a:srgbClr val="FF9900"/>
              </a:solidFill>
              <a:effectLst/>
              <a:uLnTx/>
              <a:uFillTx/>
              <a:latin typeface="Arial"/>
              <a:ea typeface="黑体" panose="02010609060101010101" pitchFamily="49"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srgbClr val="FF9900"/>
                </a:solidFill>
                <a:effectLst/>
                <a:uLnTx/>
                <a:uFillTx/>
                <a:latin typeface="Arial"/>
                <a:ea typeface="黑体" panose="02010609060101010101" pitchFamily="49" charset="-122"/>
                <a:cs typeface="+mn-cs"/>
              </a:rPr>
              <a:t>	</a:t>
            </a:r>
            <a:r>
              <a:rPr kumimoji="0" lang="zh-CN" altLang="en-US" sz="1600" b="0" i="1" u="none" strike="noStrike" kern="1200" cap="none" spc="0" normalizeH="0" baseline="0" noProof="0" dirty="0">
                <a:ln>
                  <a:noFill/>
                </a:ln>
                <a:solidFill>
                  <a:srgbClr val="FF9900"/>
                </a:solidFill>
                <a:effectLst/>
                <a:uLnTx/>
                <a:uFillTx/>
                <a:latin typeface="Arial"/>
                <a:ea typeface="黑体" panose="02010609060101010101" pitchFamily="49" charset="-122"/>
                <a:cs typeface="+mn-cs"/>
              </a:rPr>
              <a:t>response['Body'].read().decode())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1" u="none" strike="noStrike" kern="1200" cap="none" spc="0" normalizeH="0" baseline="0" noProof="0" dirty="0">
                <a:ln>
                  <a:noFill/>
                </a:ln>
                <a:solidFill>
                  <a:srgbClr val="FF9900"/>
                </a:solidFill>
                <a:effectLst/>
                <a:uLnTx/>
                <a:uFillTx/>
                <a:latin typeface="Arial"/>
                <a:ea typeface="黑体" panose="02010609060101010101" pitchFamily="49" charset="-122"/>
                <a:cs typeface="+mn-cs"/>
              </a:rPr>
              <a:t>    print (result)</a:t>
            </a:r>
          </a:p>
        </p:txBody>
      </p:sp>
    </p:spTree>
    <p:extLst>
      <p:ext uri="{BB962C8B-B14F-4D97-AF65-F5344CB8AC3E}">
        <p14:creationId xmlns:p14="http://schemas.microsoft.com/office/powerpoint/2010/main" val="788510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C8E7B8-0461-9E46-AD62-DEFED331E368}"/>
              </a:ext>
            </a:extLst>
          </p:cNvPr>
          <p:cNvSpPr>
            <a:spLocks noGrp="1"/>
          </p:cNvSpPr>
          <p:nvPr>
            <p:ph type="title"/>
          </p:nvPr>
        </p:nvSpPr>
        <p:spPr/>
        <p:txBody>
          <a:bodyPr/>
          <a:lstStyle/>
          <a:p>
            <a:r>
              <a:rPr lang="zh-CN" altLang="en-US" dirty="0"/>
              <a:t>计算机视觉落地场景举例</a:t>
            </a:r>
          </a:p>
        </p:txBody>
      </p:sp>
      <p:pic>
        <p:nvPicPr>
          <p:cNvPr id="8" name="Picture 7">
            <a:extLst>
              <a:ext uri="{FF2B5EF4-FFF2-40B4-BE49-F238E27FC236}">
                <a16:creationId xmlns:a16="http://schemas.microsoft.com/office/drawing/2014/main" id="{3A2D6A73-5D11-4E40-B8A3-F24A7FB4C272}"/>
              </a:ext>
            </a:extLst>
          </p:cNvPr>
          <p:cNvPicPr>
            <a:picLocks noChangeAspect="1"/>
          </p:cNvPicPr>
          <p:nvPr/>
        </p:nvPicPr>
        <p:blipFill>
          <a:blip r:embed="rId3"/>
          <a:stretch>
            <a:fillRect/>
          </a:stretch>
        </p:blipFill>
        <p:spPr>
          <a:xfrm>
            <a:off x="457200" y="1250459"/>
            <a:ext cx="4121358" cy="2637197"/>
          </a:xfrm>
          <a:prstGeom prst="rect">
            <a:avLst/>
          </a:prstGeom>
        </p:spPr>
      </p:pic>
      <p:sp>
        <p:nvSpPr>
          <p:cNvPr id="5" name="Content Placeholder 2">
            <a:extLst>
              <a:ext uri="{FF2B5EF4-FFF2-40B4-BE49-F238E27FC236}">
                <a16:creationId xmlns:a16="http://schemas.microsoft.com/office/drawing/2014/main" id="{A388ED3C-D810-4944-A678-CDA571E1399B}"/>
              </a:ext>
            </a:extLst>
          </p:cNvPr>
          <p:cNvSpPr txBox="1">
            <a:spLocks/>
          </p:cNvSpPr>
          <p:nvPr/>
        </p:nvSpPr>
        <p:spPr>
          <a:xfrm>
            <a:off x="4300786" y="544655"/>
            <a:ext cx="4575359" cy="4313095"/>
          </a:xfrm>
          <a:prstGeom prst="rect">
            <a:avLst/>
          </a:prstGeom>
        </p:spPr>
        <p:txBody>
          <a:bodyPr>
            <a:norm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140000"/>
              </a:lnSpc>
              <a:spcBef>
                <a:spcPts val="0"/>
              </a:spcBef>
            </a:pPr>
            <a:r>
              <a:rPr lang="zh-CN" altLang="en-US" sz="1400" dirty="0"/>
              <a:t>人脸识别</a:t>
            </a:r>
            <a:endParaRPr lang="en-US" altLang="zh-CN" sz="1400" dirty="0"/>
          </a:p>
          <a:p>
            <a:pPr lvl="1">
              <a:lnSpc>
                <a:spcPct val="140000"/>
              </a:lnSpc>
              <a:spcBef>
                <a:spcPts val="0"/>
              </a:spcBef>
            </a:pPr>
            <a:r>
              <a:rPr lang="en-US" altLang="zh-CN" sz="1400" dirty="0"/>
              <a:t>OCR</a:t>
            </a:r>
            <a:r>
              <a:rPr lang="zh-CN" altLang="en-US" sz="1400" dirty="0"/>
              <a:t>识别（扫描文档识别，证件</a:t>
            </a:r>
            <a:r>
              <a:rPr lang="en-US" altLang="zh-CN" sz="1400" dirty="0"/>
              <a:t>/</a:t>
            </a:r>
            <a:r>
              <a:rPr lang="zh-CN" altLang="en-US" sz="1400" dirty="0"/>
              <a:t>银行卡识别，车牌识别）</a:t>
            </a:r>
          </a:p>
          <a:p>
            <a:pPr lvl="1">
              <a:lnSpc>
                <a:spcPct val="140000"/>
              </a:lnSpc>
              <a:spcBef>
                <a:spcPts val="0"/>
              </a:spcBef>
            </a:pPr>
            <a:r>
              <a:rPr lang="zh-CN" altLang="en-US" sz="1400" dirty="0"/>
              <a:t>安防监控</a:t>
            </a:r>
            <a:endParaRPr lang="en-US" altLang="zh-CN" sz="1400" dirty="0"/>
          </a:p>
          <a:p>
            <a:pPr lvl="1">
              <a:lnSpc>
                <a:spcPct val="140000"/>
              </a:lnSpc>
              <a:spcBef>
                <a:spcPts val="0"/>
              </a:spcBef>
            </a:pPr>
            <a:r>
              <a:rPr lang="zh-CN" altLang="en-US" sz="1400" dirty="0"/>
              <a:t>智能交通系统（结合多种方法）</a:t>
            </a:r>
          </a:p>
          <a:p>
            <a:pPr lvl="1">
              <a:lnSpc>
                <a:spcPct val="140000"/>
              </a:lnSpc>
              <a:spcBef>
                <a:spcPts val="0"/>
              </a:spcBef>
            </a:pPr>
            <a:r>
              <a:rPr lang="zh-CN" altLang="en-US" sz="1400" dirty="0"/>
              <a:t>医疗影像辅助诊断</a:t>
            </a:r>
          </a:p>
          <a:p>
            <a:pPr lvl="1">
              <a:lnSpc>
                <a:spcPct val="140000"/>
              </a:lnSpc>
              <a:spcBef>
                <a:spcPts val="0"/>
              </a:spcBef>
            </a:pPr>
            <a:r>
              <a:rPr lang="zh-CN" altLang="en-US" sz="1400" dirty="0"/>
              <a:t>基于图片的搜索</a:t>
            </a:r>
          </a:p>
          <a:p>
            <a:pPr lvl="1">
              <a:lnSpc>
                <a:spcPct val="140000"/>
              </a:lnSpc>
              <a:spcBef>
                <a:spcPts val="0"/>
              </a:spcBef>
            </a:pPr>
            <a:r>
              <a:rPr lang="zh-CN" altLang="en-US" sz="1400" dirty="0"/>
              <a:t>基于图片的情感分析</a:t>
            </a:r>
            <a:endParaRPr lang="en-US" altLang="zh-CN" sz="1400" dirty="0"/>
          </a:p>
          <a:p>
            <a:pPr lvl="1">
              <a:lnSpc>
                <a:spcPct val="140000"/>
              </a:lnSpc>
              <a:spcBef>
                <a:spcPts val="0"/>
              </a:spcBef>
            </a:pPr>
            <a:r>
              <a:rPr lang="zh-CN" altLang="en-US" sz="1400" dirty="0"/>
              <a:t>图片鉴黄</a:t>
            </a:r>
            <a:endParaRPr lang="en-US" altLang="zh-CN" sz="1400" dirty="0"/>
          </a:p>
          <a:p>
            <a:pPr lvl="1">
              <a:lnSpc>
                <a:spcPct val="140000"/>
              </a:lnSpc>
              <a:spcBef>
                <a:spcPts val="0"/>
              </a:spcBef>
            </a:pPr>
            <a:r>
              <a:rPr lang="zh-CN" altLang="en-US" sz="1400" dirty="0"/>
              <a:t>美颜相机（目标检测的一个细分任务）</a:t>
            </a:r>
            <a:endParaRPr lang="en-US" altLang="zh-CN" sz="1400" dirty="0"/>
          </a:p>
          <a:p>
            <a:pPr lvl="1">
              <a:lnSpc>
                <a:spcPct val="140000"/>
              </a:lnSpc>
              <a:spcBef>
                <a:spcPts val="0"/>
              </a:spcBef>
            </a:pPr>
            <a:r>
              <a:rPr lang="zh-CN" altLang="en-US" sz="1400" dirty="0"/>
              <a:t>图像风格迁移（用于娱乐应用）</a:t>
            </a:r>
            <a:endParaRPr lang="en-US" altLang="zh-CN" sz="1400" dirty="0"/>
          </a:p>
          <a:p>
            <a:pPr lvl="1">
              <a:lnSpc>
                <a:spcPct val="140000"/>
              </a:lnSpc>
              <a:spcBef>
                <a:spcPts val="0"/>
              </a:spcBef>
            </a:pPr>
            <a:r>
              <a:rPr lang="en-US" altLang="zh-CN" sz="1400" dirty="0"/>
              <a:t>Image2image</a:t>
            </a:r>
            <a:r>
              <a:rPr lang="zh-CN" altLang="en-US" sz="1400" dirty="0"/>
              <a:t>翻译</a:t>
            </a:r>
            <a:endParaRPr lang="en-US" altLang="zh-CN" sz="1400" dirty="0"/>
          </a:p>
          <a:p>
            <a:pPr lvl="1">
              <a:lnSpc>
                <a:spcPct val="140000"/>
              </a:lnSpc>
              <a:spcBef>
                <a:spcPts val="0"/>
              </a:spcBef>
            </a:pPr>
            <a:r>
              <a:rPr lang="en-US" altLang="zh-CN" sz="1400" dirty="0"/>
              <a:t>text2image</a:t>
            </a:r>
            <a:r>
              <a:rPr lang="zh-CN" altLang="en-US" sz="1400" dirty="0"/>
              <a:t>，</a:t>
            </a:r>
            <a:r>
              <a:rPr lang="en-US" altLang="zh-CN" sz="1400" dirty="0"/>
              <a:t>text2video</a:t>
            </a:r>
            <a:r>
              <a:rPr lang="zh-CN" altLang="en-US" sz="1400" dirty="0"/>
              <a:t>（起步阶段）</a:t>
            </a:r>
            <a:endParaRPr lang="en-US" altLang="zh-CN" sz="1400" dirty="0"/>
          </a:p>
          <a:p>
            <a:pPr lvl="1">
              <a:lnSpc>
                <a:spcPct val="140000"/>
              </a:lnSpc>
              <a:spcBef>
                <a:spcPts val="0"/>
              </a:spcBef>
            </a:pPr>
            <a:r>
              <a:rPr lang="en-US" altLang="zh-CN" sz="1400" dirty="0"/>
              <a:t>………</a:t>
            </a:r>
            <a:endParaRPr lang="en-US" sz="1400" dirty="0"/>
          </a:p>
        </p:txBody>
      </p:sp>
    </p:spTree>
    <p:extLst>
      <p:ext uri="{BB962C8B-B14F-4D97-AF65-F5344CB8AC3E}">
        <p14:creationId xmlns:p14="http://schemas.microsoft.com/office/powerpoint/2010/main" val="197041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panose="02000000000000000000"/>
              </a:rPr>
              <a:t>Thank you!</a:t>
            </a:r>
          </a:p>
        </p:txBody>
      </p:sp>
    </p:spTree>
    <p:extLst>
      <p:ext uri="{BB962C8B-B14F-4D97-AF65-F5344CB8AC3E}">
        <p14:creationId xmlns:p14="http://schemas.microsoft.com/office/powerpoint/2010/main" val="365259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4496-A81F-DE4A-964D-5D1698B6C68E}"/>
              </a:ext>
            </a:extLst>
          </p:cNvPr>
          <p:cNvSpPr>
            <a:spLocks noGrp="1"/>
          </p:cNvSpPr>
          <p:nvPr>
            <p:ph type="title"/>
          </p:nvPr>
        </p:nvSpPr>
        <p:spPr/>
        <p:txBody>
          <a:bodyPr/>
          <a:lstStyle/>
          <a:p>
            <a:r>
              <a:rPr kumimoji="1" lang="zh-CN" altLang="en-CN" dirty="0"/>
              <a:t>数据驱动</a:t>
            </a:r>
            <a:r>
              <a:rPr lang="zh-CN" altLang="en-US" dirty="0"/>
              <a:t>方法</a:t>
            </a:r>
            <a:endParaRPr lang="en-US" dirty="0"/>
          </a:p>
        </p:txBody>
      </p:sp>
      <p:sp>
        <p:nvSpPr>
          <p:cNvPr id="3" name="Text Placeholder 2">
            <a:extLst>
              <a:ext uri="{FF2B5EF4-FFF2-40B4-BE49-F238E27FC236}">
                <a16:creationId xmlns:a16="http://schemas.microsoft.com/office/drawing/2014/main" id="{7C849160-3E2D-F145-A6FD-39497197D702}"/>
              </a:ext>
            </a:extLst>
          </p:cNvPr>
          <p:cNvSpPr>
            <a:spLocks noGrp="1"/>
          </p:cNvSpPr>
          <p:nvPr>
            <p:ph type="body" sz="quarter" idx="10"/>
          </p:nvPr>
        </p:nvSpPr>
        <p:spPr/>
        <p:txBody>
          <a:bodyPr/>
          <a:lstStyle/>
          <a:p>
            <a:pPr marL="342900" indent="-342900">
              <a:buFont typeface="+mj-lt"/>
              <a:buAutoNum type="arabicPeriod"/>
            </a:pPr>
            <a:r>
              <a:rPr lang="zh-CN" altLang="en-US" sz="2400" dirty="0"/>
              <a:t>收集数据集</a:t>
            </a:r>
            <a:endParaRPr lang="en-US" altLang="zh-CN" sz="2400" dirty="0"/>
          </a:p>
          <a:p>
            <a:pPr marL="342900" indent="-342900">
              <a:buFont typeface="+mj-lt"/>
              <a:buAutoNum type="arabicPeriod"/>
            </a:pPr>
            <a:r>
              <a:rPr lang="zh-CN" altLang="en-US" sz="2400" dirty="0"/>
              <a:t>使用机器学习算法进行训练模型</a:t>
            </a:r>
            <a:endParaRPr lang="en-US" altLang="zh-CN" sz="2400" dirty="0"/>
          </a:p>
          <a:p>
            <a:pPr marL="342900" indent="-342900">
              <a:buFont typeface="+mj-lt"/>
              <a:buAutoNum type="arabicPeriod"/>
            </a:pPr>
            <a:r>
              <a:rPr lang="zh-CN" altLang="en-US" sz="2400" dirty="0"/>
              <a:t>应用模型到新的图片上</a:t>
            </a:r>
            <a:endParaRPr lang="en-US" sz="2400" dirty="0"/>
          </a:p>
          <a:p>
            <a:endParaRPr lang="zh-CN" altLang="en-US" dirty="0"/>
          </a:p>
        </p:txBody>
      </p:sp>
      <p:pic>
        <p:nvPicPr>
          <p:cNvPr id="4" name="Picture 3">
            <a:extLst>
              <a:ext uri="{FF2B5EF4-FFF2-40B4-BE49-F238E27FC236}">
                <a16:creationId xmlns:a16="http://schemas.microsoft.com/office/drawing/2014/main" id="{3E7F584A-5A4A-BD40-8CC3-F3E609923114}"/>
              </a:ext>
            </a:extLst>
          </p:cNvPr>
          <p:cNvPicPr>
            <a:picLocks noChangeAspect="1"/>
          </p:cNvPicPr>
          <p:nvPr/>
        </p:nvPicPr>
        <p:blipFill>
          <a:blip r:embed="rId2"/>
          <a:stretch>
            <a:fillRect/>
          </a:stretch>
        </p:blipFill>
        <p:spPr>
          <a:xfrm>
            <a:off x="5321807" y="503348"/>
            <a:ext cx="2867424" cy="1958041"/>
          </a:xfrm>
          <a:prstGeom prst="rect">
            <a:avLst/>
          </a:prstGeom>
        </p:spPr>
      </p:pic>
      <p:pic>
        <p:nvPicPr>
          <p:cNvPr id="6" name="Picture 5">
            <a:extLst>
              <a:ext uri="{FF2B5EF4-FFF2-40B4-BE49-F238E27FC236}">
                <a16:creationId xmlns:a16="http://schemas.microsoft.com/office/drawing/2014/main" id="{FBF9492B-6515-5140-9788-82D4B0375BD1}"/>
              </a:ext>
            </a:extLst>
          </p:cNvPr>
          <p:cNvPicPr>
            <a:picLocks noChangeAspect="1"/>
          </p:cNvPicPr>
          <p:nvPr/>
        </p:nvPicPr>
        <p:blipFill>
          <a:blip r:embed="rId3"/>
          <a:stretch>
            <a:fillRect/>
          </a:stretch>
        </p:blipFill>
        <p:spPr>
          <a:xfrm>
            <a:off x="1848067" y="2609088"/>
            <a:ext cx="5447865" cy="2017499"/>
          </a:xfrm>
          <a:prstGeom prst="rect">
            <a:avLst/>
          </a:prstGeom>
        </p:spPr>
      </p:pic>
    </p:spTree>
    <p:extLst>
      <p:ext uri="{BB962C8B-B14F-4D97-AF65-F5344CB8AC3E}">
        <p14:creationId xmlns:p14="http://schemas.microsoft.com/office/powerpoint/2010/main" val="86327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FE84407A-FC36-2A4F-B07F-6DC48E28C03C}"/>
              </a:ext>
            </a:extLst>
          </p:cNvPr>
          <p:cNvSpPr>
            <a:spLocks noGrp="1"/>
          </p:cNvSpPr>
          <p:nvPr>
            <p:ph type="title"/>
          </p:nvPr>
        </p:nvSpPr>
        <p:spPr>
          <a:xfrm>
            <a:off x="202366" y="190505"/>
            <a:ext cx="8739267" cy="674749"/>
          </a:xfrm>
        </p:spPr>
        <p:txBody>
          <a:bodyPr/>
          <a:lstStyle/>
          <a:p>
            <a:r>
              <a:rPr kumimoji="1" lang="zh-CN" altLang="en-US" b="1" dirty="0"/>
              <a:t>图像识别算法</a:t>
            </a:r>
          </a:p>
        </p:txBody>
      </p:sp>
      <p:sp>
        <p:nvSpPr>
          <p:cNvPr id="13" name="矩形 12">
            <a:extLst>
              <a:ext uri="{FF2B5EF4-FFF2-40B4-BE49-F238E27FC236}">
                <a16:creationId xmlns:a16="http://schemas.microsoft.com/office/drawing/2014/main" id="{F98058D7-192E-4E4E-8F8F-99EB8BD5FC80}"/>
              </a:ext>
            </a:extLst>
          </p:cNvPr>
          <p:cNvSpPr/>
          <p:nvPr/>
        </p:nvSpPr>
        <p:spPr>
          <a:xfrm>
            <a:off x="329943" y="986320"/>
            <a:ext cx="6200330" cy="284693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mazon Ember"/>
                <a:ea typeface="+mn-ea"/>
                <a:cs typeface="+mn-cs"/>
              </a:rPr>
              <a:t>常见算法</a:t>
            </a:r>
            <a:r>
              <a:rPr kumimoji="0" lang="zh-CN" altLang="en-US" sz="1800" b="0" i="0" u="none" strike="noStrike" kern="1200" cap="none" spc="0" normalizeH="0" baseline="0" noProof="0" dirty="0">
                <a:ln>
                  <a:noFill/>
                </a:ln>
                <a:solidFill>
                  <a:srgbClr val="FFFFFF"/>
                </a:solidFill>
                <a:effectLst/>
                <a:uLnTx/>
                <a:uFillTx/>
                <a:latin typeface="Amazon Ember"/>
                <a:ea typeface="+mn-ea"/>
                <a:cs typeface="+mn-cs"/>
              </a:rPr>
              <a:t>：</a:t>
            </a:r>
            <a:endParaRPr kumimoji="0" lang="en-US" altLang="zh-CN" sz="1800" b="0" i="0" u="none" strike="noStrike" kern="1200" cap="none" spc="0" normalizeH="0" baseline="0" noProof="0" dirty="0">
              <a:ln>
                <a:noFill/>
              </a:ln>
              <a:solidFill>
                <a:srgbClr val="FFFFFF"/>
              </a:solidFill>
              <a:effectLst/>
              <a:uLnTx/>
              <a:uFillTx/>
              <a:latin typeface="Amazon Ember"/>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Wingdings" pitchFamily="2" charset="2"/>
              <a:buChar char="p"/>
              <a:tabLst/>
              <a:defRPr/>
            </a:pPr>
            <a:r>
              <a:rPr kumimoji="0" lang="zh-CN" altLang="en-US" sz="16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基于区域：</a:t>
            </a:r>
            <a:r>
              <a:rPr kumimoji="0" lang="en-US" altLang="zh-CN" sz="16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R-CNN, </a:t>
            </a:r>
            <a:r>
              <a:rPr kumimoji="0" lang="zh-CN" altLang="en-US" sz="16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 </a:t>
            </a:r>
            <a:r>
              <a:rPr kumimoji="0" lang="en-US" altLang="zh-CN" sz="16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Fast R-CNN, </a:t>
            </a:r>
            <a:r>
              <a:rPr kumimoji="0" lang="en-US" altLang="zh-CN" sz="1600" b="0" i="0" u="none" strike="noStrike" kern="1200" cap="none" spc="0" normalizeH="0" baseline="0" noProof="0" dirty="0">
                <a:ln>
                  <a:noFill/>
                </a:ln>
                <a:solidFill>
                  <a:srgbClr val="FF9900"/>
                </a:solidFill>
                <a:effectLst/>
                <a:uLnTx/>
                <a:uFillTx/>
                <a:latin typeface="Microsoft YaHei" panose="020B0503020204020204" pitchFamily="34" charset="-122"/>
                <a:ea typeface="Microsoft YaHei" panose="020B0503020204020204" pitchFamily="34" charset="-122"/>
                <a:cs typeface="+mn-cs"/>
              </a:rPr>
              <a:t>Faster R-CNN</a:t>
            </a:r>
            <a:r>
              <a:rPr kumimoji="0" lang="zh-CN" altLang="en-US" sz="16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等</a:t>
            </a:r>
            <a:endParaRPr kumimoji="0" lang="en-US" altLang="zh-CN" sz="16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457200" rtl="0" eaLnBrk="1" fontAlgn="auto" latinLnBrk="0" hangingPunct="1">
              <a:lnSpc>
                <a:spcPct val="100000"/>
              </a:lnSpc>
              <a:spcBef>
                <a:spcPts val="0"/>
              </a:spcBef>
              <a:spcAft>
                <a:spcPts val="600"/>
              </a:spcAft>
              <a:buClrTx/>
              <a:buSzTx/>
              <a:buFont typeface="Wingdings" pitchFamily="2" charset="2"/>
              <a:buChar char="p"/>
              <a:tabLst/>
              <a:defRPr/>
            </a:pPr>
            <a:r>
              <a:rPr kumimoji="0" lang="zh-CN" altLang="en-US" sz="16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基于目标回归：</a:t>
            </a:r>
            <a:r>
              <a:rPr kumimoji="0" lang="en-US" altLang="zh-CN" sz="1600" b="0" i="0" u="none" strike="noStrike" kern="1200" cap="none" spc="0" normalizeH="0" baseline="0" noProof="0" dirty="0">
                <a:ln>
                  <a:noFill/>
                </a:ln>
                <a:solidFill>
                  <a:srgbClr val="FF9900"/>
                </a:solidFill>
                <a:effectLst/>
                <a:uLnTx/>
                <a:uFillTx/>
                <a:latin typeface="Microsoft YaHei" panose="020B0503020204020204" pitchFamily="34" charset="-122"/>
                <a:ea typeface="Microsoft YaHei" panose="020B0503020204020204" pitchFamily="34" charset="-122"/>
                <a:cs typeface="+mn-cs"/>
              </a:rPr>
              <a:t>SSD</a:t>
            </a:r>
            <a:r>
              <a:rPr kumimoji="0" lang="en-US" altLang="zh-CN" sz="16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 </a:t>
            </a:r>
            <a:r>
              <a:rPr kumimoji="0" lang="en-US" altLang="zh-CN" sz="1600" b="0" i="0" u="none" strike="noStrike" kern="1200" cap="none" spc="0" normalizeH="0" baseline="0" noProof="0" dirty="0" err="1">
                <a:ln>
                  <a:noFill/>
                </a:ln>
                <a:solidFill>
                  <a:srgbClr val="FFFFFF"/>
                </a:solidFill>
                <a:effectLst/>
                <a:uLnTx/>
                <a:uFillTx/>
                <a:latin typeface="Microsoft YaHei" panose="020B0503020204020204" pitchFamily="34" charset="-122"/>
                <a:ea typeface="Microsoft YaHei" panose="020B0503020204020204" pitchFamily="34" charset="-122"/>
                <a:cs typeface="+mn-cs"/>
              </a:rPr>
              <a:t>Retinanet</a:t>
            </a:r>
            <a:r>
              <a:rPr kumimoji="0" lang="en-US" altLang="zh-CN" sz="16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 </a:t>
            </a:r>
            <a:r>
              <a:rPr kumimoji="0" lang="en-US" altLang="zh-CN" sz="1600" b="0" i="0" u="none" strike="noStrike" kern="1200" cap="none" spc="0" normalizeH="0" baseline="0" noProof="0" dirty="0" err="1">
                <a:ln>
                  <a:noFill/>
                </a:ln>
                <a:solidFill>
                  <a:srgbClr val="FFFFFF"/>
                </a:solidFill>
                <a:effectLst/>
                <a:uLnTx/>
                <a:uFillTx/>
                <a:latin typeface="Microsoft YaHei" panose="020B0503020204020204" pitchFamily="34" charset="-122"/>
                <a:ea typeface="Microsoft YaHei" panose="020B0503020204020204" pitchFamily="34" charset="-122"/>
                <a:cs typeface="+mn-cs"/>
              </a:rPr>
              <a:t>EfficientDet</a:t>
            </a:r>
            <a:r>
              <a:rPr kumimoji="0" lang="en-US" altLang="zh-CN" sz="16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 </a:t>
            </a:r>
            <a:r>
              <a:rPr kumimoji="0" lang="en-US" altLang="zh-CN" sz="1600" b="0" i="0" u="none" strike="noStrike" kern="1200" cap="none" spc="0" normalizeH="0" baseline="0" noProof="0" dirty="0">
                <a:ln>
                  <a:noFill/>
                </a:ln>
                <a:solidFill>
                  <a:srgbClr val="FF9900"/>
                </a:solidFill>
                <a:effectLst/>
                <a:uLnTx/>
                <a:uFillTx/>
                <a:latin typeface="Microsoft YaHei" panose="020B0503020204020204" pitchFamily="34" charset="-122"/>
                <a:ea typeface="Microsoft YaHei" panose="020B0503020204020204" pitchFamily="34" charset="-122"/>
                <a:cs typeface="+mn-cs"/>
              </a:rPr>
              <a:t>YOLO</a:t>
            </a:r>
            <a:r>
              <a:rPr kumimoji="0" lang="en-US" altLang="zh-CN" sz="16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 </a:t>
            </a:r>
          </a:p>
          <a:p>
            <a:pPr marL="285750" marR="0" lvl="0" indent="-285750" algn="l" defTabSz="457200" rtl="0" eaLnBrk="1" fontAlgn="auto" latinLnBrk="0" hangingPunct="1">
              <a:lnSpc>
                <a:spcPct val="100000"/>
              </a:lnSpc>
              <a:spcBef>
                <a:spcPts val="0"/>
              </a:spcBef>
              <a:spcAft>
                <a:spcPts val="600"/>
              </a:spcAft>
              <a:buClrTx/>
              <a:buSzTx/>
              <a:buFont typeface="Wingdings" pitchFamily="2" charset="2"/>
              <a:buChar char="p"/>
              <a:tabLst/>
              <a:defRPr/>
            </a:pPr>
            <a:r>
              <a:rPr kumimoji="0" lang="zh-CN" altLang="en-US" sz="16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基于搜索： </a:t>
            </a:r>
            <a:r>
              <a:rPr kumimoji="0" lang="en-US" altLang="zh-CN" sz="1600" b="0" i="0" u="none" strike="noStrike" kern="1200" cap="none" spc="0" normalizeH="0" baseline="0" noProof="0" dirty="0" err="1">
                <a:ln>
                  <a:noFill/>
                </a:ln>
                <a:solidFill>
                  <a:srgbClr val="FFFFFF"/>
                </a:solidFill>
                <a:effectLst/>
                <a:uLnTx/>
                <a:uFillTx/>
                <a:latin typeface="Microsoft YaHei" panose="020B0503020204020204" pitchFamily="34" charset="-122"/>
                <a:ea typeface="Microsoft YaHei" panose="020B0503020204020204" pitchFamily="34" charset="-122"/>
                <a:cs typeface="+mn-cs"/>
              </a:rPr>
              <a:t>AttentionNet</a:t>
            </a:r>
            <a:endParaRPr kumimoji="0" lang="en-US" altLang="zh-CN" sz="16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457200" rtl="0" eaLnBrk="1" fontAlgn="auto" latinLnBrk="0" hangingPunct="1">
              <a:lnSpc>
                <a:spcPct val="100000"/>
              </a:lnSpc>
              <a:spcBef>
                <a:spcPts val="0"/>
              </a:spcBef>
              <a:spcAft>
                <a:spcPts val="600"/>
              </a:spcAft>
              <a:buClrTx/>
              <a:buSzTx/>
              <a:buFont typeface="Wingdings" pitchFamily="2" charset="2"/>
              <a:buChar char="p"/>
              <a:tabLst/>
              <a:defRPr/>
            </a:pPr>
            <a:r>
              <a:rPr kumimoji="0" lang="zh-CN" altLang="en-US" sz="16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基于</a:t>
            </a:r>
            <a:r>
              <a:rPr kumimoji="0" lang="en-US" altLang="zh-CN" sz="16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Anchor-free</a:t>
            </a:r>
            <a:r>
              <a:rPr kumimoji="0" lang="zh-CN" altLang="en-US" sz="16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a:t>
            </a:r>
            <a:r>
              <a:rPr kumimoji="0" lang="en-US" altLang="zh-CN" sz="1600" b="0" i="0" u="none" strike="noStrike" kern="1200" cap="none" spc="0" normalizeH="0" baseline="0" noProof="0" dirty="0" err="1">
                <a:ln>
                  <a:noFill/>
                </a:ln>
                <a:solidFill>
                  <a:srgbClr val="FFFFFF"/>
                </a:solidFill>
                <a:effectLst/>
                <a:uLnTx/>
                <a:uFillTx/>
                <a:latin typeface="Microsoft YaHei" panose="020B0503020204020204" pitchFamily="34" charset="-122"/>
                <a:ea typeface="Microsoft YaHei" panose="020B0503020204020204" pitchFamily="34" charset="-122"/>
                <a:cs typeface="+mn-cs"/>
              </a:rPr>
              <a:t>CornerNet</a:t>
            </a:r>
            <a:r>
              <a:rPr kumimoji="0" lang="en-US" altLang="zh-CN" sz="16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a:t>
            </a:r>
            <a:r>
              <a:rPr kumimoji="0" lang="zh-CN" altLang="en-US" sz="16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 </a:t>
            </a:r>
            <a:r>
              <a:rPr kumimoji="0" lang="en-US" altLang="zh-CN" sz="1600" b="0" i="0" u="none" strike="noStrike" kern="1200" cap="none" spc="0" normalizeH="0" baseline="0" noProof="0" dirty="0" err="1">
                <a:ln>
                  <a:noFill/>
                </a:ln>
                <a:solidFill>
                  <a:srgbClr val="FFFFFF"/>
                </a:solidFill>
                <a:effectLst/>
                <a:uLnTx/>
                <a:uFillTx/>
                <a:latin typeface="Microsoft YaHei" panose="020B0503020204020204" pitchFamily="34" charset="-122"/>
                <a:ea typeface="Microsoft YaHei" panose="020B0503020204020204" pitchFamily="34" charset="-122"/>
                <a:cs typeface="+mn-cs"/>
              </a:rPr>
              <a:t>CenterNet</a:t>
            </a:r>
            <a:r>
              <a:rPr kumimoji="0" lang="en-US" altLang="zh-CN" sz="16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 FCOS </a:t>
            </a:r>
          </a:p>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US" altLang="zh-CN" sz="700" b="1"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mazon Ember"/>
                <a:ea typeface="+mn-ea"/>
                <a:cs typeface="+mn-cs"/>
              </a:rPr>
              <a:t>目标检测难点</a:t>
            </a:r>
            <a:r>
              <a:rPr kumimoji="0" lang="zh-CN" altLang="en-US" sz="1800" b="0" i="0" u="none" strike="noStrike" kern="1200" cap="none" spc="0" normalizeH="0" baseline="0" noProof="0" dirty="0">
                <a:ln>
                  <a:noFill/>
                </a:ln>
                <a:solidFill>
                  <a:srgbClr val="FFFFFF"/>
                </a:solidFill>
                <a:effectLst/>
                <a:uLnTx/>
                <a:uFillTx/>
                <a:latin typeface="Amazon Ember"/>
                <a:ea typeface="+mn-ea"/>
                <a:cs typeface="+mn-cs"/>
              </a:rPr>
              <a:t>：</a:t>
            </a:r>
            <a:endParaRPr kumimoji="0" lang="en-US" altLang="zh-CN" sz="1800" b="0" i="0" u="none" strike="noStrike" kern="1200" cap="none" spc="0" normalizeH="0" baseline="0" noProof="0" dirty="0">
              <a:ln>
                <a:noFill/>
              </a:ln>
              <a:solidFill>
                <a:srgbClr val="FFFFFF"/>
              </a:solidFill>
              <a:effectLst/>
              <a:uLnTx/>
              <a:uFillTx/>
              <a:latin typeface="Amazon Ember"/>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Wingdings" pitchFamily="2" charset="2"/>
              <a:buChar char="p"/>
              <a:tabLst/>
              <a:defRPr/>
            </a:pPr>
            <a:r>
              <a:rPr kumimoji="0" lang="zh-CN" altLang="en-US" sz="1600" b="0" i="0" u="none" strike="noStrike" kern="1200" cap="none" spc="0" normalizeH="0" baseline="0" noProof="0" dirty="0">
                <a:ln>
                  <a:noFill/>
                </a:ln>
                <a:solidFill>
                  <a:srgbClr val="FFFFFF"/>
                </a:solidFill>
                <a:effectLst/>
                <a:uLnTx/>
                <a:uFillTx/>
                <a:latin typeface="Amazon Ember"/>
                <a:ea typeface="+mn-ea"/>
                <a:cs typeface="+mn-cs"/>
              </a:rPr>
              <a:t>细粒度  </a:t>
            </a:r>
            <a:r>
              <a:rPr kumimoji="0" lang="en-US" altLang="zh-CN" sz="1600" b="0" i="0" u="none" strike="noStrike" kern="1200" cap="none" spc="0" normalizeH="0" baseline="0" noProof="0" dirty="0">
                <a:ln>
                  <a:noFill/>
                </a:ln>
                <a:solidFill>
                  <a:srgbClr val="FFFFFF"/>
                </a:solidFill>
                <a:effectLst/>
                <a:uLnTx/>
                <a:uFillTx/>
                <a:latin typeface="Amazon Ember"/>
                <a:ea typeface="+mn-ea"/>
                <a:cs typeface="+mn-cs"/>
              </a:rPr>
              <a:t>/</a:t>
            </a:r>
            <a:r>
              <a:rPr kumimoji="0" lang="zh-CN" altLang="en-US" sz="1600" b="0" i="0" u="none" strike="noStrike" kern="1200" cap="none" spc="0" normalizeH="0" baseline="0" noProof="0" dirty="0">
                <a:ln>
                  <a:noFill/>
                </a:ln>
                <a:solidFill>
                  <a:srgbClr val="FFFFFF"/>
                </a:solidFill>
                <a:effectLst/>
                <a:uLnTx/>
                <a:uFillTx/>
                <a:latin typeface="Amazon Ember"/>
                <a:ea typeface="+mn-ea"/>
                <a:cs typeface="+mn-cs"/>
              </a:rPr>
              <a:t> 小目标检测  </a:t>
            </a:r>
            <a:endParaRPr kumimoji="0" lang="en-US" altLang="zh-CN" sz="1600" b="0" i="0" u="none" strike="noStrike" kern="1200" cap="none" spc="0" normalizeH="0" baseline="0" noProof="0" dirty="0">
              <a:ln>
                <a:noFill/>
              </a:ln>
              <a:solidFill>
                <a:srgbClr val="FFFFFF"/>
              </a:solidFill>
              <a:effectLst/>
              <a:uLnTx/>
              <a:uFillTx/>
              <a:latin typeface="Amazon Ember"/>
              <a:ea typeface="+mn-ea"/>
              <a:cs typeface="+mn-cs"/>
            </a:endParaRPr>
          </a:p>
          <a:p>
            <a:pPr marL="285750" marR="0" lvl="0" indent="-285750" algn="l" defTabSz="457200" rtl="0" eaLnBrk="1" fontAlgn="auto" latinLnBrk="0" hangingPunct="1">
              <a:lnSpc>
                <a:spcPct val="100000"/>
              </a:lnSpc>
              <a:spcBef>
                <a:spcPts val="0"/>
              </a:spcBef>
              <a:spcAft>
                <a:spcPts val="600"/>
              </a:spcAft>
              <a:buClrTx/>
              <a:buSzTx/>
              <a:buFont typeface="Wingdings" pitchFamily="2" charset="2"/>
              <a:buChar char="p"/>
              <a:tabLst/>
              <a:defRPr/>
            </a:pPr>
            <a:r>
              <a:rPr kumimoji="0" lang="zh-CN" altLang="en-US" sz="1600" b="0" i="0" u="none" strike="noStrike" kern="1200" cap="none" spc="0" normalizeH="0" baseline="0" noProof="0" dirty="0">
                <a:ln>
                  <a:noFill/>
                </a:ln>
                <a:solidFill>
                  <a:srgbClr val="FFFFFF"/>
                </a:solidFill>
                <a:effectLst/>
                <a:uLnTx/>
                <a:uFillTx/>
                <a:latin typeface="Amazon Ember"/>
                <a:ea typeface="+mn-ea"/>
                <a:cs typeface="+mn-cs"/>
              </a:rPr>
              <a:t>背景复杂 </a:t>
            </a:r>
            <a:r>
              <a:rPr kumimoji="0" lang="en-US" altLang="zh-CN" sz="1600" b="0" i="0" u="none" strike="noStrike" kern="1200" cap="none" spc="0" normalizeH="0" baseline="0" noProof="0" dirty="0">
                <a:ln>
                  <a:noFill/>
                </a:ln>
                <a:solidFill>
                  <a:srgbClr val="FFFFFF"/>
                </a:solidFill>
                <a:effectLst/>
                <a:uLnTx/>
                <a:uFillTx/>
                <a:latin typeface="Amazon Ember"/>
                <a:ea typeface="+mn-ea"/>
                <a:cs typeface="+mn-cs"/>
              </a:rPr>
              <a:t>/</a:t>
            </a:r>
            <a:r>
              <a:rPr kumimoji="0" lang="zh-CN" altLang="en-US" sz="1600" b="0" i="0" u="none" strike="noStrike" kern="1200" cap="none" spc="0" normalizeH="0" baseline="0" noProof="0" dirty="0">
                <a:ln>
                  <a:noFill/>
                </a:ln>
                <a:solidFill>
                  <a:srgbClr val="FFFFFF"/>
                </a:solidFill>
                <a:effectLst/>
                <a:uLnTx/>
                <a:uFillTx/>
                <a:latin typeface="Amazon Ember"/>
                <a:ea typeface="+mn-ea"/>
                <a:cs typeface="+mn-cs"/>
              </a:rPr>
              <a:t> 制作有效数据集困难</a:t>
            </a:r>
            <a:endParaRPr kumimoji="0" lang="en-US" altLang="zh-CN" sz="16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5" name="图片 14">
            <a:extLst>
              <a:ext uri="{FF2B5EF4-FFF2-40B4-BE49-F238E27FC236}">
                <a16:creationId xmlns:a16="http://schemas.microsoft.com/office/drawing/2014/main" id="{9A7084AA-0AD6-4D4B-82B2-C4367A4DE34C}"/>
              </a:ext>
            </a:extLst>
          </p:cNvPr>
          <p:cNvPicPr>
            <a:picLocks noChangeAspect="1"/>
          </p:cNvPicPr>
          <p:nvPr/>
        </p:nvPicPr>
        <p:blipFill>
          <a:blip r:embed="rId3"/>
          <a:stretch>
            <a:fillRect/>
          </a:stretch>
        </p:blipFill>
        <p:spPr>
          <a:xfrm>
            <a:off x="4571999" y="2752605"/>
            <a:ext cx="4242057" cy="1863006"/>
          </a:xfrm>
          <a:prstGeom prst="rect">
            <a:avLst/>
          </a:prstGeom>
        </p:spPr>
      </p:pic>
    </p:spTree>
    <p:extLst>
      <p:ext uri="{BB962C8B-B14F-4D97-AF65-F5344CB8AC3E}">
        <p14:creationId xmlns:p14="http://schemas.microsoft.com/office/powerpoint/2010/main" val="26578457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95307-F618-5B43-A240-B3C8CDD93E75}"/>
              </a:ext>
            </a:extLst>
          </p:cNvPr>
          <p:cNvSpPr>
            <a:spLocks noGrp="1"/>
          </p:cNvSpPr>
          <p:nvPr>
            <p:ph type="title"/>
          </p:nvPr>
        </p:nvSpPr>
        <p:spPr/>
        <p:txBody>
          <a:bodyPr/>
          <a:lstStyle/>
          <a:p>
            <a:r>
              <a:rPr lang="en-US" altLang="zh-CN" dirty="0">
                <a:latin typeface="Amazon Ember" panose="020B0603020204020204" pitchFamily="34" charset="0"/>
                <a:ea typeface="Amazon Ember" panose="020B0603020204020204" pitchFamily="34" charset="0"/>
                <a:cs typeface="Amazon Ember" panose="020B0603020204020204" pitchFamily="34" charset="0"/>
              </a:rPr>
              <a:t>AWS</a:t>
            </a:r>
            <a:r>
              <a:rPr lang="zh-CN" altLang="en-US" dirty="0">
                <a:latin typeface="Songti TC" panose="02010600040101010101" pitchFamily="2" charset="-120"/>
                <a:ea typeface="Songti TC" panose="02010600040101010101" pitchFamily="2" charset="-120"/>
                <a:cs typeface="Amazon Ember" panose="020B0603020204020204" pitchFamily="34" charset="0"/>
              </a:rPr>
              <a:t> 计算机视觉解决方案整体概述</a:t>
            </a:r>
            <a:endParaRPr lang="en-US" dirty="0">
              <a:latin typeface="Songti TC" panose="02010600040101010101" pitchFamily="2" charset="-120"/>
              <a:ea typeface="Songti TC" panose="02010600040101010101" pitchFamily="2" charset="-120"/>
            </a:endParaRPr>
          </a:p>
        </p:txBody>
      </p:sp>
      <p:sp>
        <p:nvSpPr>
          <p:cNvPr id="6" name="Content Placeholder 2">
            <a:extLst>
              <a:ext uri="{FF2B5EF4-FFF2-40B4-BE49-F238E27FC236}">
                <a16:creationId xmlns:a16="http://schemas.microsoft.com/office/drawing/2014/main" id="{CF68E0D0-D28C-3F49-831F-985981B6B267}"/>
              </a:ext>
            </a:extLst>
          </p:cNvPr>
          <p:cNvSpPr>
            <a:spLocks noGrp="1"/>
          </p:cNvSpPr>
          <p:nvPr>
            <p:ph idx="1"/>
          </p:nvPr>
        </p:nvSpPr>
        <p:spPr>
          <a:xfrm>
            <a:off x="336789" y="628417"/>
            <a:ext cx="8205304" cy="440022"/>
          </a:xfrm>
        </p:spPr>
        <p:txBody>
          <a:bodyPr/>
          <a:lstStyle/>
          <a:p>
            <a:r>
              <a:rPr lang="zh-CN" altLang="en-US" sz="2200" dirty="0">
                <a:solidFill>
                  <a:srgbClr val="FFFF00"/>
                </a:solidFill>
                <a:latin typeface="Songti TC" panose="02010600040101010101" pitchFamily="2" charset="-120"/>
                <a:ea typeface="Songti TC" panose="02010600040101010101" pitchFamily="2" charset="-120"/>
                <a:cs typeface="Amazon Ember" panose="020B0603020204020204" pitchFamily="34" charset="0"/>
              </a:rPr>
              <a:t>对采集的图片或视频进行处理以挖掘图像中更多信息</a:t>
            </a:r>
            <a:endParaRPr lang="en-US" altLang="zh-CN" sz="2200" dirty="0">
              <a:solidFill>
                <a:srgbClr val="FFFF00"/>
              </a:solidFill>
              <a:latin typeface="Songti TC" panose="02010600040101010101" pitchFamily="2" charset="-120"/>
              <a:ea typeface="Songti TC" panose="02010600040101010101" pitchFamily="2" charset="-120"/>
              <a:cs typeface="Amazon Ember" panose="020B0603020204020204" pitchFamily="34" charset="0"/>
            </a:endParaRPr>
          </a:p>
        </p:txBody>
      </p:sp>
      <p:grpSp>
        <p:nvGrpSpPr>
          <p:cNvPr id="4" name="Group 70">
            <a:extLst>
              <a:ext uri="{FF2B5EF4-FFF2-40B4-BE49-F238E27FC236}">
                <a16:creationId xmlns:a16="http://schemas.microsoft.com/office/drawing/2014/main" id="{456BBD5F-DA7E-5045-894D-FE68AB535125}"/>
              </a:ext>
            </a:extLst>
          </p:cNvPr>
          <p:cNvGrpSpPr/>
          <p:nvPr/>
        </p:nvGrpSpPr>
        <p:grpSpPr>
          <a:xfrm>
            <a:off x="940838" y="3585899"/>
            <a:ext cx="6832123" cy="1055658"/>
            <a:chOff x="1915064" y="2295705"/>
            <a:chExt cx="6832123" cy="1055658"/>
          </a:xfrm>
        </p:grpSpPr>
        <p:sp>
          <p:nvSpPr>
            <p:cNvPr id="5" name="Rounded Rectangle 4">
              <a:extLst>
                <a:ext uri="{FF2B5EF4-FFF2-40B4-BE49-F238E27FC236}">
                  <a16:creationId xmlns:a16="http://schemas.microsoft.com/office/drawing/2014/main" id="{6F5D8125-06AF-C741-AAE9-E85FD0268E0A}"/>
                </a:ext>
              </a:extLst>
            </p:cNvPr>
            <p:cNvSpPr/>
            <p:nvPr/>
          </p:nvSpPr>
          <p:spPr>
            <a:xfrm>
              <a:off x="1915064" y="2295705"/>
              <a:ext cx="1000665" cy="55209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rPr>
                <a:t>数据收集</a:t>
              </a:r>
              <a:endParaRPr kumimoji="0" lang="en-US"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endParaRPr>
            </a:p>
          </p:txBody>
        </p:sp>
        <p:sp>
          <p:nvSpPr>
            <p:cNvPr id="7" name="Rounded Rectangle 5">
              <a:extLst>
                <a:ext uri="{FF2B5EF4-FFF2-40B4-BE49-F238E27FC236}">
                  <a16:creationId xmlns:a16="http://schemas.microsoft.com/office/drawing/2014/main" id="{E3802503-2198-5B4F-AE62-F1EE965B7B99}"/>
                </a:ext>
              </a:extLst>
            </p:cNvPr>
            <p:cNvSpPr/>
            <p:nvPr/>
          </p:nvSpPr>
          <p:spPr>
            <a:xfrm>
              <a:off x="3247365" y="2295705"/>
              <a:ext cx="1000665" cy="55209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rPr>
                <a:t>数据准备</a:t>
              </a:r>
              <a:endParaRPr kumimoji="0" lang="en-US"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endParaRPr>
            </a:p>
          </p:txBody>
        </p:sp>
        <p:sp>
          <p:nvSpPr>
            <p:cNvPr id="8" name="Rounded Rectangle 6">
              <a:extLst>
                <a:ext uri="{FF2B5EF4-FFF2-40B4-BE49-F238E27FC236}">
                  <a16:creationId xmlns:a16="http://schemas.microsoft.com/office/drawing/2014/main" id="{5FE2CB68-749D-0942-851C-BD9BD20A0A03}"/>
                </a:ext>
              </a:extLst>
            </p:cNvPr>
            <p:cNvSpPr/>
            <p:nvPr/>
          </p:nvSpPr>
          <p:spPr>
            <a:xfrm>
              <a:off x="4579666" y="2295705"/>
              <a:ext cx="1000665" cy="55209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rPr>
                <a:t>特征工程</a:t>
              </a:r>
              <a:endParaRPr kumimoji="0" lang="en-US"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endParaRPr>
            </a:p>
          </p:txBody>
        </p:sp>
        <p:sp>
          <p:nvSpPr>
            <p:cNvPr id="9" name="Rounded Rectangle 7">
              <a:extLst>
                <a:ext uri="{FF2B5EF4-FFF2-40B4-BE49-F238E27FC236}">
                  <a16:creationId xmlns:a16="http://schemas.microsoft.com/office/drawing/2014/main" id="{3B5FEBCB-7B25-814C-93A3-3F7E79DF33D0}"/>
                </a:ext>
              </a:extLst>
            </p:cNvPr>
            <p:cNvSpPr/>
            <p:nvPr/>
          </p:nvSpPr>
          <p:spPr>
            <a:xfrm>
              <a:off x="5911968" y="2295705"/>
              <a:ext cx="1000665" cy="55209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rPr>
                <a:t>模型训练</a:t>
              </a:r>
              <a:endParaRPr kumimoji="0" lang="en-US"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endParaRPr>
            </a:p>
          </p:txBody>
        </p:sp>
        <p:sp>
          <p:nvSpPr>
            <p:cNvPr id="10" name="Rounded Rectangle 8">
              <a:extLst>
                <a:ext uri="{FF2B5EF4-FFF2-40B4-BE49-F238E27FC236}">
                  <a16:creationId xmlns:a16="http://schemas.microsoft.com/office/drawing/2014/main" id="{69E410E8-DAA0-1F44-A6C7-A6DD397BAC76}"/>
                </a:ext>
              </a:extLst>
            </p:cNvPr>
            <p:cNvSpPr/>
            <p:nvPr/>
          </p:nvSpPr>
          <p:spPr>
            <a:xfrm>
              <a:off x="7746522" y="2295705"/>
              <a:ext cx="1000665" cy="55209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rPr>
                <a:t>获得结果</a:t>
              </a:r>
              <a:endParaRPr kumimoji="0" lang="en-US"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endParaRPr>
            </a:p>
          </p:txBody>
        </p:sp>
        <p:sp>
          <p:nvSpPr>
            <p:cNvPr id="11" name="Rounded Rectangle 9">
              <a:extLst>
                <a:ext uri="{FF2B5EF4-FFF2-40B4-BE49-F238E27FC236}">
                  <a16:creationId xmlns:a16="http://schemas.microsoft.com/office/drawing/2014/main" id="{1CDDA7D1-BBCF-8A4F-8C9E-5536C2B15FF6}"/>
                </a:ext>
              </a:extLst>
            </p:cNvPr>
            <p:cNvSpPr/>
            <p:nvPr/>
          </p:nvSpPr>
          <p:spPr>
            <a:xfrm>
              <a:off x="5906212" y="3049437"/>
              <a:ext cx="1000665" cy="301926"/>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rPr>
                <a:t>模型评估</a:t>
              </a:r>
              <a:endParaRPr kumimoji="0" lang="en-US"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endParaRPr>
            </a:p>
          </p:txBody>
        </p:sp>
        <p:cxnSp>
          <p:nvCxnSpPr>
            <p:cNvPr id="12" name="Straight Arrow Connector 11">
              <a:extLst>
                <a:ext uri="{FF2B5EF4-FFF2-40B4-BE49-F238E27FC236}">
                  <a16:creationId xmlns:a16="http://schemas.microsoft.com/office/drawing/2014/main" id="{2C6592AB-9463-4A46-BF25-3B7274DF899A}"/>
                </a:ext>
              </a:extLst>
            </p:cNvPr>
            <p:cNvCxnSpPr>
              <a:cxnSpLocks/>
              <a:stCxn id="5" idx="3"/>
              <a:endCxn id="7" idx="1"/>
            </p:cNvCxnSpPr>
            <p:nvPr/>
          </p:nvCxnSpPr>
          <p:spPr>
            <a:xfrm>
              <a:off x="2915729" y="2571750"/>
              <a:ext cx="33163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42CACB5-4008-C440-82BE-BB21C330721D}"/>
                </a:ext>
              </a:extLst>
            </p:cNvPr>
            <p:cNvCxnSpPr>
              <a:cxnSpLocks/>
              <a:stCxn id="7" idx="3"/>
              <a:endCxn id="8" idx="1"/>
            </p:cNvCxnSpPr>
            <p:nvPr/>
          </p:nvCxnSpPr>
          <p:spPr>
            <a:xfrm>
              <a:off x="4248030" y="2571750"/>
              <a:ext cx="33163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5">
              <a:extLst>
                <a:ext uri="{FF2B5EF4-FFF2-40B4-BE49-F238E27FC236}">
                  <a16:creationId xmlns:a16="http://schemas.microsoft.com/office/drawing/2014/main" id="{BD90AA2B-B398-2C40-A508-0014FF6C9C73}"/>
                </a:ext>
              </a:extLst>
            </p:cNvPr>
            <p:cNvCxnSpPr>
              <a:cxnSpLocks/>
              <a:stCxn id="8" idx="3"/>
              <a:endCxn id="9" idx="1"/>
            </p:cNvCxnSpPr>
            <p:nvPr/>
          </p:nvCxnSpPr>
          <p:spPr>
            <a:xfrm>
              <a:off x="5580331" y="2571750"/>
              <a:ext cx="3316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8">
              <a:extLst>
                <a:ext uri="{FF2B5EF4-FFF2-40B4-BE49-F238E27FC236}">
                  <a16:creationId xmlns:a16="http://schemas.microsoft.com/office/drawing/2014/main" id="{91874017-540F-6D45-9892-3C05419D1EE0}"/>
                </a:ext>
              </a:extLst>
            </p:cNvPr>
            <p:cNvCxnSpPr>
              <a:cxnSpLocks/>
              <a:stCxn id="9" idx="3"/>
              <a:endCxn id="10" idx="1"/>
            </p:cNvCxnSpPr>
            <p:nvPr/>
          </p:nvCxnSpPr>
          <p:spPr>
            <a:xfrm>
              <a:off x="6912633" y="2571750"/>
              <a:ext cx="8338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21">
              <a:extLst>
                <a:ext uri="{FF2B5EF4-FFF2-40B4-BE49-F238E27FC236}">
                  <a16:creationId xmlns:a16="http://schemas.microsoft.com/office/drawing/2014/main" id="{9EBCB495-0812-D64B-A41F-2AB3D9ADC9DD}"/>
                </a:ext>
              </a:extLst>
            </p:cNvPr>
            <p:cNvCxnSpPr>
              <a:cxnSpLocks/>
              <a:stCxn id="9" idx="3"/>
              <a:endCxn id="11" idx="3"/>
            </p:cNvCxnSpPr>
            <p:nvPr/>
          </p:nvCxnSpPr>
          <p:spPr>
            <a:xfrm flipH="1">
              <a:off x="6906877" y="2571750"/>
              <a:ext cx="5756" cy="628650"/>
            </a:xfrm>
            <a:prstGeom prst="bentConnector3">
              <a:avLst>
                <a:gd name="adj1" fmla="val -3971508"/>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21">
              <a:extLst>
                <a:ext uri="{FF2B5EF4-FFF2-40B4-BE49-F238E27FC236}">
                  <a16:creationId xmlns:a16="http://schemas.microsoft.com/office/drawing/2014/main" id="{1C007233-9DE7-1743-AFD3-6E402F19239D}"/>
                </a:ext>
              </a:extLst>
            </p:cNvPr>
            <p:cNvCxnSpPr>
              <a:cxnSpLocks/>
              <a:stCxn id="11" idx="1"/>
              <a:endCxn id="8" idx="2"/>
            </p:cNvCxnSpPr>
            <p:nvPr/>
          </p:nvCxnSpPr>
          <p:spPr>
            <a:xfrm rot="10800000">
              <a:off x="5080000" y="2847796"/>
              <a:ext cx="826213" cy="352605"/>
            </a:xfrm>
            <a:prstGeom prst="bentConnector2">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21">
              <a:extLst>
                <a:ext uri="{FF2B5EF4-FFF2-40B4-BE49-F238E27FC236}">
                  <a16:creationId xmlns:a16="http://schemas.microsoft.com/office/drawing/2014/main" id="{D72E9240-7EB8-354B-B759-6C412885663F}"/>
                </a:ext>
              </a:extLst>
            </p:cNvPr>
            <p:cNvCxnSpPr>
              <a:cxnSpLocks/>
              <a:stCxn id="11" idx="1"/>
              <a:endCxn id="7" idx="2"/>
            </p:cNvCxnSpPr>
            <p:nvPr/>
          </p:nvCxnSpPr>
          <p:spPr>
            <a:xfrm rot="10800000">
              <a:off x="3747698" y="2847796"/>
              <a:ext cx="2158514" cy="352605"/>
            </a:xfrm>
            <a:prstGeom prst="bentConnector2">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21">
              <a:extLst>
                <a:ext uri="{FF2B5EF4-FFF2-40B4-BE49-F238E27FC236}">
                  <a16:creationId xmlns:a16="http://schemas.microsoft.com/office/drawing/2014/main" id="{98F28F2E-E726-524A-90E6-CCEB28FAE737}"/>
                </a:ext>
              </a:extLst>
            </p:cNvPr>
            <p:cNvCxnSpPr>
              <a:cxnSpLocks/>
              <a:stCxn id="11" idx="0"/>
              <a:endCxn id="9" idx="2"/>
            </p:cNvCxnSpPr>
            <p:nvPr/>
          </p:nvCxnSpPr>
          <p:spPr>
            <a:xfrm flipV="1">
              <a:off x="6406545" y="2847795"/>
              <a:ext cx="5756" cy="20164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grpSp>
      <p:pic>
        <p:nvPicPr>
          <p:cNvPr id="21" name="Picture 72">
            <a:extLst>
              <a:ext uri="{FF2B5EF4-FFF2-40B4-BE49-F238E27FC236}">
                <a16:creationId xmlns:a16="http://schemas.microsoft.com/office/drawing/2014/main" id="{05C855AF-B679-2F41-94EE-2AFB28B50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4390" y="3040529"/>
            <a:ext cx="443363" cy="265064"/>
          </a:xfrm>
          <a:prstGeom prst="rect">
            <a:avLst/>
          </a:prstGeom>
        </p:spPr>
      </p:pic>
      <p:cxnSp>
        <p:nvCxnSpPr>
          <p:cNvPr id="22" name="Straight Arrow Connector 74">
            <a:extLst>
              <a:ext uri="{FF2B5EF4-FFF2-40B4-BE49-F238E27FC236}">
                <a16:creationId xmlns:a16="http://schemas.microsoft.com/office/drawing/2014/main" id="{410B6BB1-C08E-434D-B6BB-3BE46DDBE3B7}"/>
              </a:ext>
            </a:extLst>
          </p:cNvPr>
          <p:cNvCxnSpPr>
            <a:cxnSpLocks/>
            <a:stCxn id="21" idx="3"/>
            <a:endCxn id="7" idx="0"/>
          </p:cNvCxnSpPr>
          <p:nvPr/>
        </p:nvCxnSpPr>
        <p:spPr>
          <a:xfrm>
            <a:off x="1887753" y="3173061"/>
            <a:ext cx="885719" cy="412838"/>
          </a:xfrm>
          <a:prstGeom prst="curvedConnector2">
            <a:avLst/>
          </a:prstGeom>
          <a:ln w="12700">
            <a:solidFill>
              <a:srgbClr val="92D05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74">
            <a:extLst>
              <a:ext uri="{FF2B5EF4-FFF2-40B4-BE49-F238E27FC236}">
                <a16:creationId xmlns:a16="http://schemas.microsoft.com/office/drawing/2014/main" id="{21EFEA8E-3EF5-FD4A-AE7B-93C727825788}"/>
              </a:ext>
            </a:extLst>
          </p:cNvPr>
          <p:cNvCxnSpPr>
            <a:cxnSpLocks/>
            <a:stCxn id="21" idx="3"/>
            <a:endCxn id="8" idx="0"/>
          </p:cNvCxnSpPr>
          <p:nvPr/>
        </p:nvCxnSpPr>
        <p:spPr>
          <a:xfrm>
            <a:off x="1887753" y="3173061"/>
            <a:ext cx="2218020" cy="412838"/>
          </a:xfrm>
          <a:prstGeom prst="curvedConnector2">
            <a:avLst/>
          </a:prstGeom>
          <a:ln w="12700">
            <a:solidFill>
              <a:srgbClr val="92D05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74">
            <a:extLst>
              <a:ext uri="{FF2B5EF4-FFF2-40B4-BE49-F238E27FC236}">
                <a16:creationId xmlns:a16="http://schemas.microsoft.com/office/drawing/2014/main" id="{40326E25-980D-2F4B-B4D4-9D579CFA7705}"/>
              </a:ext>
            </a:extLst>
          </p:cNvPr>
          <p:cNvCxnSpPr>
            <a:cxnSpLocks/>
            <a:stCxn id="21" idx="3"/>
            <a:endCxn id="9" idx="0"/>
          </p:cNvCxnSpPr>
          <p:nvPr/>
        </p:nvCxnSpPr>
        <p:spPr>
          <a:xfrm>
            <a:off x="1887753" y="3173061"/>
            <a:ext cx="3550322" cy="412838"/>
          </a:xfrm>
          <a:prstGeom prst="curvedConnector2">
            <a:avLst/>
          </a:prstGeom>
          <a:ln w="12700">
            <a:solidFill>
              <a:srgbClr val="92D05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25" name="Rectangle 81">
            <a:extLst>
              <a:ext uri="{FF2B5EF4-FFF2-40B4-BE49-F238E27FC236}">
                <a16:creationId xmlns:a16="http://schemas.microsoft.com/office/drawing/2014/main" id="{99E72195-2F4F-5F42-80B9-3042272BF148}"/>
              </a:ext>
            </a:extLst>
          </p:cNvPr>
          <p:cNvSpPr/>
          <p:nvPr/>
        </p:nvSpPr>
        <p:spPr>
          <a:xfrm>
            <a:off x="2205697" y="3019172"/>
            <a:ext cx="1000666" cy="307777"/>
          </a:xfrm>
          <a:prstGeom prst="rect">
            <a:avLst/>
          </a:prstGeom>
          <a:solidFill>
            <a:srgbClr val="0E2736"/>
          </a:solidFill>
        </p:spPr>
        <p:txBody>
          <a:bodyPr wrap="square" lIns="0" r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srgbClr val="FFFFFF"/>
                </a:solidFill>
                <a:effectLst/>
                <a:uLnTx/>
                <a:uFillTx/>
                <a:latin typeface="Songti TC" panose="02010600040101010101" pitchFamily="2" charset="-120"/>
                <a:ea typeface="Songti TC" panose="02010600040101010101" pitchFamily="2" charset="-120"/>
                <a:cs typeface="+mn-cs"/>
              </a:rPr>
              <a:t>Sagemaker</a:t>
            </a:r>
            <a:endParaRPr kumimoji="0" lang="en-US"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endParaRPr>
          </a:p>
        </p:txBody>
      </p:sp>
      <p:sp>
        <p:nvSpPr>
          <p:cNvPr id="3" name="矩形 2">
            <a:extLst>
              <a:ext uri="{FF2B5EF4-FFF2-40B4-BE49-F238E27FC236}">
                <a16:creationId xmlns:a16="http://schemas.microsoft.com/office/drawing/2014/main" id="{72970489-1D36-4940-BCFD-72DE0B65E0A1}"/>
              </a:ext>
            </a:extLst>
          </p:cNvPr>
          <p:cNvSpPr/>
          <p:nvPr/>
        </p:nvSpPr>
        <p:spPr>
          <a:xfrm>
            <a:off x="408169" y="1089397"/>
            <a:ext cx="3697603" cy="1575816"/>
          </a:xfrm>
          <a:prstGeom prst="rect">
            <a:avLst/>
          </a:prstGeom>
        </p:spPr>
        <p:txBody>
          <a:bodyPr wrap="square">
            <a:spAutoFit/>
          </a:body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r>
              <a:rPr kumimoji="0" lang="zh-CN" altLang="en-US" sz="1800" b="0" i="0" u="none" strike="noStrike" kern="1200" cap="none" spc="0" normalizeH="0" baseline="0" noProof="0" dirty="0">
                <a:ln>
                  <a:noFill/>
                </a:ln>
                <a:solidFill>
                  <a:srgbClr val="FFFFFF"/>
                </a:solidFill>
                <a:effectLst/>
                <a:uLnTx/>
                <a:uFillTx/>
                <a:latin typeface="Amazon Ember Light" panose="020B0403020204020204" pitchFamily="34" charset="0"/>
                <a:ea typeface="SimSun" panose="02010600030101010101" pitchFamily="2" charset="-122"/>
                <a:cs typeface="Amazon Ember Light" panose="020B0403020204020204" pitchFamily="34" charset="0"/>
              </a:rPr>
              <a:t> </a:t>
            </a:r>
            <a:r>
              <a:rPr kumimoji="0" lang="en-US" altLang="zh-CN" sz="18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SageMaker</a:t>
            </a:r>
            <a:r>
              <a:rPr kumimoji="0" lang="zh-CN" altLang="en-US" sz="18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endParaRPr kumimoji="0" lang="en-US" altLang="zh-CN" sz="18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180000" marR="0" lvl="1" indent="-18000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SimSun" panose="02010600030101010101" pitchFamily="2" charset="-122"/>
                <a:ea typeface="SimSun" panose="02010600030101010101" pitchFamily="2" charset="-122"/>
                <a:cs typeface="Amazon Ember" panose="020B0603020204020204" pitchFamily="34" charset="0"/>
              </a:rPr>
              <a:t>基于内置图像分类，语义分割等算法进行图片信息提取。</a:t>
            </a:r>
            <a:endParaRPr kumimoji="0" lang="en-US" altLang="zh-CN" sz="1400" b="0" i="0" u="none" strike="noStrike" kern="1200" cap="none" spc="0" normalizeH="0" baseline="0" noProof="0" dirty="0">
              <a:ln>
                <a:noFill/>
              </a:ln>
              <a:solidFill>
                <a:srgbClr val="FFFFFF"/>
              </a:solidFill>
              <a:effectLst/>
              <a:uLnTx/>
              <a:uFillTx/>
              <a:latin typeface="SimSun" panose="02010600030101010101" pitchFamily="2" charset="-122"/>
              <a:ea typeface="SimSun" panose="02010600030101010101" pitchFamily="2" charset="-122"/>
              <a:cs typeface="Amazon Ember" panose="020B0603020204020204" pitchFamily="34" charset="0"/>
            </a:endParaRPr>
          </a:p>
          <a:p>
            <a:pPr marL="180000" marR="0" lvl="1" indent="-18000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SimSun" panose="02010600030101010101" pitchFamily="2" charset="-122"/>
                <a:ea typeface="SimSun" panose="02010600030101010101" pitchFamily="2" charset="-122"/>
                <a:cs typeface="Amazon Ember" panose="020B0603020204020204" pitchFamily="34" charset="0"/>
              </a:rPr>
              <a:t>多种灵活部署方式，以适配客户不同需求。</a:t>
            </a:r>
            <a:endParaRPr kumimoji="0" lang="en-US" altLang="zh-CN" sz="1400" b="0" i="0" u="none" strike="noStrike" kern="1200" cap="none" spc="0" normalizeH="0" baseline="0" noProof="0" dirty="0">
              <a:ln>
                <a:noFill/>
              </a:ln>
              <a:solidFill>
                <a:srgbClr val="FFFFFF"/>
              </a:solidFill>
              <a:effectLst/>
              <a:uLnTx/>
              <a:uFillTx/>
              <a:latin typeface="SimSun" panose="02010600030101010101" pitchFamily="2" charset="-122"/>
              <a:ea typeface="SimSun" panose="02010600030101010101" pitchFamily="2" charset="-122"/>
              <a:cs typeface="Amazon Ember" panose="020B0603020204020204" pitchFamily="34" charset="0"/>
            </a:endParaRPr>
          </a:p>
          <a:p>
            <a:pPr marL="180000" marR="0" lvl="1" indent="-18000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SimSun" panose="02010600030101010101" pitchFamily="2" charset="-122"/>
                <a:ea typeface="SimSun" panose="02010600030101010101" pitchFamily="2" charset="-122"/>
                <a:cs typeface="Amazon Ember" panose="020B0603020204020204" pitchFamily="34" charset="0"/>
              </a:rPr>
              <a:t>后期通过补充最新的图片数据集，对模型进行调整，持续改进。</a:t>
            </a:r>
            <a:endParaRPr kumimoji="0" lang="en-US" altLang="zh-CN" sz="1400" b="0" i="0" u="none" strike="noStrike" kern="1200" cap="none" spc="0" normalizeH="0" baseline="0" noProof="0" dirty="0">
              <a:ln>
                <a:noFill/>
              </a:ln>
              <a:solidFill>
                <a:srgbClr val="FFFFFF"/>
              </a:solidFill>
              <a:effectLst/>
              <a:uLnTx/>
              <a:uFillTx/>
              <a:latin typeface="SimSun" panose="02010600030101010101" pitchFamily="2" charset="-122"/>
              <a:ea typeface="SimSun" panose="02010600030101010101" pitchFamily="2" charset="-122"/>
              <a:cs typeface="Amazon Ember" panose="020B0603020204020204" pitchFamily="34" charset="0"/>
            </a:endParaRPr>
          </a:p>
        </p:txBody>
      </p:sp>
      <p:sp>
        <p:nvSpPr>
          <p:cNvPr id="26" name="矩形 25">
            <a:extLst>
              <a:ext uri="{FF2B5EF4-FFF2-40B4-BE49-F238E27FC236}">
                <a16:creationId xmlns:a16="http://schemas.microsoft.com/office/drawing/2014/main" id="{17316FE9-9F08-4B47-A1DB-CADC32BA95F7}"/>
              </a:ext>
            </a:extLst>
          </p:cNvPr>
          <p:cNvSpPr/>
          <p:nvPr/>
        </p:nvSpPr>
        <p:spPr>
          <a:xfrm>
            <a:off x="4606105" y="1074809"/>
            <a:ext cx="3697603" cy="1575816"/>
          </a:xfrm>
          <a:prstGeom prst="rect">
            <a:avLst/>
          </a:prstGeom>
        </p:spPr>
        <p:txBody>
          <a:bodyPr wrap="square">
            <a:spAutoFit/>
          </a:body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r>
              <a:rPr kumimoji="0" lang="zh-CN" altLang="en-US" sz="1800" b="0" i="0" u="none" strike="noStrike" kern="1200" cap="none" spc="0" normalizeH="0" baseline="0" noProof="0" dirty="0">
                <a:ln>
                  <a:noFill/>
                </a:ln>
                <a:solidFill>
                  <a:srgbClr val="FFFFFF"/>
                </a:solidFill>
                <a:effectLst/>
                <a:uLnTx/>
                <a:uFillTx/>
                <a:latin typeface="Amazon Ember Light" panose="020B0403020204020204" pitchFamily="34" charset="0"/>
                <a:ea typeface="SimSun" panose="02010600030101010101" pitchFamily="2" charset="-122"/>
                <a:cs typeface="Amazon Ember Light" panose="020B0403020204020204" pitchFamily="34" charset="0"/>
              </a:rPr>
              <a:t> </a:t>
            </a:r>
            <a:r>
              <a:rPr kumimoji="0" lang="en-US" altLang="zh-CN" sz="18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Rekognition</a:t>
            </a:r>
            <a:r>
              <a:rPr kumimoji="0" lang="zh-CN" altLang="en-US" sz="18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endParaRPr kumimoji="0" lang="en-US" altLang="zh-CN" sz="18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180000" marR="0" lvl="1" indent="-18000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SimSun" panose="02010600030101010101" pitchFamily="2" charset="-122"/>
                <a:ea typeface="SimSun" panose="02010600030101010101" pitchFamily="2" charset="-122"/>
                <a:cs typeface="Amazon Ember" panose="020B0603020204020204" pitchFamily="34" charset="0"/>
              </a:rPr>
              <a:t>无需具备机器学习经验，提供想要识别的对象或场景的图像调用</a:t>
            </a:r>
            <a:r>
              <a:rPr kumimoji="0" lang="en-US" altLang="zh-CN" sz="1400" b="0" i="0" u="none" strike="noStrike" kern="1200" cap="none" spc="0" normalizeH="0" baseline="0" noProof="0" dirty="0">
                <a:ln>
                  <a:noFill/>
                </a:ln>
                <a:solidFill>
                  <a:srgbClr val="FFFFFF"/>
                </a:solidFill>
                <a:effectLst/>
                <a:uLnTx/>
                <a:uFillTx/>
                <a:latin typeface="SimSun" panose="02010600030101010101" pitchFamily="2" charset="-122"/>
                <a:ea typeface="SimSun" panose="02010600030101010101" pitchFamily="2" charset="-122"/>
                <a:cs typeface="Amazon Ember" panose="020B0603020204020204" pitchFamily="34" charset="0"/>
              </a:rPr>
              <a:t>API</a:t>
            </a:r>
            <a:r>
              <a:rPr kumimoji="0" lang="zh-CN" altLang="en-US" sz="1400" b="0" i="0" u="none" strike="noStrike" kern="1200" cap="none" spc="0" normalizeH="0" baseline="0" noProof="0" dirty="0">
                <a:ln>
                  <a:noFill/>
                </a:ln>
                <a:solidFill>
                  <a:srgbClr val="FFFFFF"/>
                </a:solidFill>
                <a:effectLst/>
                <a:uLnTx/>
                <a:uFillTx/>
                <a:latin typeface="SimSun" panose="02010600030101010101" pitchFamily="2" charset="-122"/>
                <a:ea typeface="SimSun" panose="02010600030101010101" pitchFamily="2" charset="-122"/>
                <a:cs typeface="Amazon Ember" panose="020B0603020204020204" pitchFamily="34" charset="0"/>
              </a:rPr>
              <a:t>。</a:t>
            </a:r>
            <a:endParaRPr kumimoji="0" lang="en-US" altLang="zh-CN" sz="1400" b="0" i="0" u="none" strike="noStrike" kern="1200" cap="none" spc="0" normalizeH="0" baseline="0" noProof="0" dirty="0">
              <a:ln>
                <a:noFill/>
              </a:ln>
              <a:solidFill>
                <a:srgbClr val="FFFFFF"/>
              </a:solidFill>
              <a:effectLst/>
              <a:uLnTx/>
              <a:uFillTx/>
              <a:latin typeface="SimSun" panose="02010600030101010101" pitchFamily="2" charset="-122"/>
              <a:ea typeface="SimSun" panose="02010600030101010101" pitchFamily="2" charset="-122"/>
              <a:cs typeface="Amazon Ember" panose="020B0603020204020204" pitchFamily="34" charset="0"/>
            </a:endParaRPr>
          </a:p>
          <a:p>
            <a:pPr marL="180000" marR="0" lvl="1" indent="-18000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SimSun" panose="02010600030101010101" pitchFamily="2" charset="-122"/>
                <a:ea typeface="SimSun" panose="02010600030101010101" pitchFamily="2" charset="-122"/>
                <a:cs typeface="Amazon Ember" panose="020B0603020204020204" pitchFamily="34" charset="0"/>
              </a:rPr>
              <a:t>开箱即用，快速部署上线。</a:t>
            </a:r>
            <a:endParaRPr kumimoji="0" lang="en-US" altLang="zh-CN" sz="1400" b="0" i="0" u="none" strike="noStrike" kern="1200" cap="none" spc="0" normalizeH="0" baseline="0" noProof="0" dirty="0">
              <a:ln>
                <a:noFill/>
              </a:ln>
              <a:solidFill>
                <a:srgbClr val="FFFFFF"/>
              </a:solidFill>
              <a:effectLst/>
              <a:uLnTx/>
              <a:uFillTx/>
              <a:latin typeface="SimSun" panose="02010600030101010101" pitchFamily="2" charset="-122"/>
              <a:ea typeface="SimSun" panose="02010600030101010101" pitchFamily="2" charset="-122"/>
              <a:cs typeface="Amazon Ember" panose="020B0603020204020204" pitchFamily="34" charset="0"/>
            </a:endParaRPr>
          </a:p>
          <a:p>
            <a:pPr marL="180000" marR="0" lvl="1" indent="-18000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SimSun" panose="02010600030101010101" pitchFamily="2" charset="-122"/>
                <a:ea typeface="SimSun" panose="02010600030101010101" pitchFamily="2" charset="-122"/>
                <a:cs typeface="Amazon Ember" panose="020B0603020204020204" pitchFamily="34" charset="0"/>
              </a:rPr>
              <a:t>支持自定义标签，识别图像中特定的业务需求的对象和场景。</a:t>
            </a:r>
            <a:endParaRPr kumimoji="0" lang="en-US" altLang="zh-CN" sz="1400" b="0" i="0" u="none" strike="noStrike" kern="1200" cap="none" spc="0" normalizeH="0" baseline="0" noProof="0" dirty="0">
              <a:ln>
                <a:noFill/>
              </a:ln>
              <a:solidFill>
                <a:srgbClr val="FFFFFF"/>
              </a:solidFill>
              <a:effectLst/>
              <a:uLnTx/>
              <a:uFillTx/>
              <a:latin typeface="SimSun" panose="02010600030101010101" pitchFamily="2" charset="-122"/>
              <a:ea typeface="SimSun" panose="02010600030101010101" pitchFamily="2" charset="-122"/>
              <a:cs typeface="Amazon Ember" panose="020B0603020204020204" pitchFamily="34" charset="0"/>
            </a:endParaRPr>
          </a:p>
        </p:txBody>
      </p:sp>
      <p:pic>
        <p:nvPicPr>
          <p:cNvPr id="27" name="Picture 72">
            <a:extLst>
              <a:ext uri="{FF2B5EF4-FFF2-40B4-BE49-F238E27FC236}">
                <a16:creationId xmlns:a16="http://schemas.microsoft.com/office/drawing/2014/main" id="{78D6AC3B-7AFC-5C43-B9FB-466E2CF08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3308" y="2930931"/>
            <a:ext cx="443363" cy="265064"/>
          </a:xfrm>
          <a:prstGeom prst="rect">
            <a:avLst/>
          </a:prstGeom>
        </p:spPr>
      </p:pic>
      <p:sp>
        <p:nvSpPr>
          <p:cNvPr id="28" name="Rectangle 81">
            <a:extLst>
              <a:ext uri="{FF2B5EF4-FFF2-40B4-BE49-F238E27FC236}">
                <a16:creationId xmlns:a16="http://schemas.microsoft.com/office/drawing/2014/main" id="{D0E005A7-47C7-7D41-8B46-BA6C72EABBCC}"/>
              </a:ext>
            </a:extLst>
          </p:cNvPr>
          <p:cNvSpPr/>
          <p:nvPr/>
        </p:nvSpPr>
        <p:spPr>
          <a:xfrm>
            <a:off x="6764620" y="2888218"/>
            <a:ext cx="1000666" cy="307777"/>
          </a:xfrm>
          <a:prstGeom prst="rect">
            <a:avLst/>
          </a:prstGeom>
          <a:solidFill>
            <a:srgbClr val="0E2736"/>
          </a:solidFill>
        </p:spPr>
        <p:txBody>
          <a:bodyPr wrap="square" lIns="0" r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srgbClr val="FFFFFF"/>
                </a:solidFill>
                <a:effectLst/>
                <a:uLnTx/>
                <a:uFillTx/>
                <a:latin typeface="Songti TC" panose="02010600040101010101" pitchFamily="2" charset="-120"/>
                <a:ea typeface="Songti TC" panose="02010600040101010101" pitchFamily="2" charset="-120"/>
                <a:cs typeface="+mn-cs"/>
              </a:rPr>
              <a:t>Rekognition</a:t>
            </a:r>
            <a:r>
              <a:rPr kumimoji="0" lang="en-US" altLang="zh-CN"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rPr>
              <a:t> </a:t>
            </a:r>
            <a:endParaRPr kumimoji="0" lang="en-US"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endParaRPr>
          </a:p>
        </p:txBody>
      </p:sp>
      <p:cxnSp>
        <p:nvCxnSpPr>
          <p:cNvPr id="29" name="直线箭头连接符 28">
            <a:extLst>
              <a:ext uri="{FF2B5EF4-FFF2-40B4-BE49-F238E27FC236}">
                <a16:creationId xmlns:a16="http://schemas.microsoft.com/office/drawing/2014/main" id="{C94C7E35-E546-934D-9567-DB6675E99B54}"/>
              </a:ext>
            </a:extLst>
          </p:cNvPr>
          <p:cNvCxnSpPr>
            <a:stCxn id="28" idx="2"/>
          </p:cNvCxnSpPr>
          <p:nvPr/>
        </p:nvCxnSpPr>
        <p:spPr>
          <a:xfrm>
            <a:off x="7264953" y="3195995"/>
            <a:ext cx="7675" cy="31355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9349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51A99-7E32-3A4D-85A5-5A8B78DCBB54}"/>
              </a:ext>
            </a:extLst>
          </p:cNvPr>
          <p:cNvSpPr>
            <a:spLocks noGrp="1"/>
          </p:cNvSpPr>
          <p:nvPr>
            <p:ph type="title"/>
          </p:nvPr>
        </p:nvSpPr>
        <p:spPr/>
        <p:txBody>
          <a:bodyPr/>
          <a:lstStyle/>
          <a:p>
            <a:r>
              <a:rPr lang="zh-CN" altLang="en-US" dirty="0">
                <a:latin typeface="Songti TC" panose="02010600040101010101" pitchFamily="2" charset="-120"/>
                <a:ea typeface="Songti TC" panose="02010600040101010101" pitchFamily="2" charset="-120"/>
              </a:rPr>
              <a:t>在</a:t>
            </a:r>
            <a:r>
              <a:rPr lang="en-US" altLang="zh-CN" dirty="0">
                <a:latin typeface="Amazon Ember" panose="02000000000000000000" pitchFamily="2" charset="0"/>
                <a:ea typeface="Amazon Ember" panose="02000000000000000000" pitchFamily="2" charset="0"/>
              </a:rPr>
              <a:t>AWS</a:t>
            </a:r>
            <a:r>
              <a:rPr lang="zh-CN" altLang="en-US" dirty="0">
                <a:latin typeface="Songti TC" panose="02010600040101010101" pitchFamily="2" charset="-120"/>
                <a:ea typeface="Songti TC" panose="02010600040101010101" pitchFamily="2" charset="-120"/>
              </a:rPr>
              <a:t>上开展</a:t>
            </a:r>
            <a:r>
              <a:rPr lang="en-US" dirty="0">
                <a:latin typeface="Amazon Ember" panose="02000000000000000000" pitchFamily="2" charset="0"/>
                <a:ea typeface="Amazon Ember" panose="02000000000000000000" pitchFamily="2" charset="0"/>
              </a:rPr>
              <a:t>CV</a:t>
            </a:r>
            <a:r>
              <a:rPr lang="zh-CN" altLang="en-US" dirty="0">
                <a:latin typeface="Songti TC" panose="02010600040101010101" pitchFamily="2" charset="-120"/>
                <a:ea typeface="Songti TC" panose="02010600040101010101" pitchFamily="2" charset="-120"/>
              </a:rPr>
              <a:t>的三种方式</a:t>
            </a:r>
            <a:endParaRPr lang="en-US" dirty="0">
              <a:latin typeface="Songti TC" panose="02010600040101010101" pitchFamily="2" charset="-120"/>
              <a:ea typeface="Songti TC" panose="02010600040101010101" pitchFamily="2" charset="-120"/>
            </a:endParaRPr>
          </a:p>
        </p:txBody>
      </p:sp>
      <p:sp>
        <p:nvSpPr>
          <p:cNvPr id="68" name="Rectangle 67">
            <a:extLst>
              <a:ext uri="{FF2B5EF4-FFF2-40B4-BE49-F238E27FC236}">
                <a16:creationId xmlns:a16="http://schemas.microsoft.com/office/drawing/2014/main" id="{6FF719FB-28EE-5B41-89F0-EF38428FA2B5}"/>
              </a:ext>
            </a:extLst>
          </p:cNvPr>
          <p:cNvSpPr/>
          <p:nvPr/>
        </p:nvSpPr>
        <p:spPr>
          <a:xfrm>
            <a:off x="449366" y="971325"/>
            <a:ext cx="1364476"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00"/>
                </a:solidFill>
                <a:effectLst/>
                <a:uLnTx/>
                <a:uFillTx/>
                <a:latin typeface="Songti TC" panose="02010600040101010101" pitchFamily="2" charset="-120"/>
                <a:ea typeface="Songti TC" panose="02010600040101010101" pitchFamily="2" charset="-120"/>
                <a:cs typeface="+mn-cs"/>
              </a:rPr>
              <a:t>1.</a:t>
            </a:r>
            <a:r>
              <a:rPr kumimoji="0" lang="zh-CN" altLang="en-US" sz="1800" b="0" i="0" u="none" strike="noStrike" kern="1200" cap="none" spc="0" normalizeH="0" baseline="0" noProof="0" dirty="0">
                <a:ln>
                  <a:noFill/>
                </a:ln>
                <a:solidFill>
                  <a:srgbClr val="FFFF00"/>
                </a:solidFill>
                <a:effectLst/>
                <a:uLnTx/>
                <a:uFillTx/>
                <a:latin typeface="Songti TC" panose="02010600040101010101" pitchFamily="2" charset="-120"/>
                <a:ea typeface="Songti TC" panose="02010600040101010101" pitchFamily="2" charset="-120"/>
                <a:cs typeface="+mn-cs"/>
              </a:rPr>
              <a:t> </a:t>
            </a:r>
            <a:r>
              <a:rPr kumimoji="0" lang="en-US" sz="1800" b="0" i="0" u="none" strike="noStrike" kern="1200" cap="none" spc="0" normalizeH="0" baseline="0" noProof="0" dirty="0" err="1">
                <a:ln>
                  <a:noFill/>
                </a:ln>
                <a:solidFill>
                  <a:srgbClr val="FFFF00"/>
                </a:solidFill>
                <a:effectLst/>
                <a:uLnTx/>
                <a:uFillTx/>
                <a:latin typeface="Songti TC" panose="02010600040101010101" pitchFamily="2" charset="-120"/>
                <a:ea typeface="Songti TC" panose="02010600040101010101" pitchFamily="2" charset="-120"/>
                <a:cs typeface="+mn-cs"/>
              </a:rPr>
              <a:t>开箱即用</a:t>
            </a:r>
            <a:endParaRPr kumimoji="0" lang="en-US" sz="1800" b="0" i="0" u="none" strike="noStrike" kern="1200" cap="none" spc="0" normalizeH="0" baseline="0" noProof="0" dirty="0">
              <a:ln>
                <a:noFill/>
              </a:ln>
              <a:solidFill>
                <a:srgbClr val="FFFF00"/>
              </a:solidFill>
              <a:effectLst/>
              <a:uLnTx/>
              <a:uFillTx/>
              <a:latin typeface="Songti TC" panose="02010600040101010101" pitchFamily="2" charset="-120"/>
              <a:ea typeface="Songti TC" panose="02010600040101010101" pitchFamily="2" charset="-120"/>
              <a:cs typeface="+mn-cs"/>
            </a:endParaRPr>
          </a:p>
        </p:txBody>
      </p:sp>
      <p:grpSp>
        <p:nvGrpSpPr>
          <p:cNvPr id="89" name="Group 88">
            <a:extLst>
              <a:ext uri="{FF2B5EF4-FFF2-40B4-BE49-F238E27FC236}">
                <a16:creationId xmlns:a16="http://schemas.microsoft.com/office/drawing/2014/main" id="{352D7F6A-08D6-8F48-A508-C8901A064CCA}"/>
              </a:ext>
            </a:extLst>
          </p:cNvPr>
          <p:cNvGrpSpPr/>
          <p:nvPr/>
        </p:nvGrpSpPr>
        <p:grpSpPr>
          <a:xfrm>
            <a:off x="2283450" y="3413118"/>
            <a:ext cx="1929769" cy="307777"/>
            <a:chOff x="2369660" y="4417898"/>
            <a:chExt cx="1677963" cy="307777"/>
          </a:xfrm>
        </p:grpSpPr>
        <p:pic>
          <p:nvPicPr>
            <p:cNvPr id="83" name="Picture 82">
              <a:extLst>
                <a:ext uri="{FF2B5EF4-FFF2-40B4-BE49-F238E27FC236}">
                  <a16:creationId xmlns:a16="http://schemas.microsoft.com/office/drawing/2014/main" id="{4678D767-DD3A-3D47-9C18-FE403CDE6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9660" y="4439254"/>
              <a:ext cx="443363" cy="265064"/>
            </a:xfrm>
            <a:prstGeom prst="rect">
              <a:avLst/>
            </a:prstGeom>
          </p:spPr>
        </p:pic>
        <p:sp>
          <p:nvSpPr>
            <p:cNvPr id="88" name="Rectangle 87">
              <a:extLst>
                <a:ext uri="{FF2B5EF4-FFF2-40B4-BE49-F238E27FC236}">
                  <a16:creationId xmlns:a16="http://schemas.microsoft.com/office/drawing/2014/main" id="{02F035E7-2B78-ED46-945F-252D925C04A0}"/>
                </a:ext>
              </a:extLst>
            </p:cNvPr>
            <p:cNvSpPr/>
            <p:nvPr/>
          </p:nvSpPr>
          <p:spPr>
            <a:xfrm>
              <a:off x="2880182" y="4417898"/>
              <a:ext cx="1167441" cy="307777"/>
            </a:xfrm>
            <a:prstGeom prst="rect">
              <a:avLst/>
            </a:prstGeom>
            <a:noFill/>
          </p:spPr>
          <p:txBody>
            <a:bodyPr wrap="square" lIns="0" r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rPr>
                <a:t>Data Labs</a:t>
              </a:r>
              <a:r>
                <a:rPr kumimoji="0" lang="zh-CN" altLang="en-US"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rPr>
                <a:t>团队</a:t>
              </a:r>
              <a:endParaRPr kumimoji="0" lang="en-US"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endParaRPr>
            </a:p>
          </p:txBody>
        </p:sp>
      </p:grpSp>
      <p:sp>
        <p:nvSpPr>
          <p:cNvPr id="56" name="Rounded Rectangle 54">
            <a:extLst>
              <a:ext uri="{FF2B5EF4-FFF2-40B4-BE49-F238E27FC236}">
                <a16:creationId xmlns:a16="http://schemas.microsoft.com/office/drawing/2014/main" id="{BCF8FE99-8DB7-7944-A461-49926DBA47A3}"/>
              </a:ext>
            </a:extLst>
          </p:cNvPr>
          <p:cNvSpPr/>
          <p:nvPr/>
        </p:nvSpPr>
        <p:spPr>
          <a:xfrm>
            <a:off x="2087478" y="890446"/>
            <a:ext cx="2327211" cy="552090"/>
          </a:xfrm>
          <a:prstGeom prst="round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a:t>
            </a:r>
            <a:r>
              <a:rPr kumimoji="0" lang="zh-CN" altLang="en-US" sz="1400" b="0" i="0" u="none" strike="noStrike" kern="1200" cap="none" spc="0" normalizeH="0" baseline="0" noProof="0" dirty="0">
                <a:ln>
                  <a:noFill/>
                </a:ln>
                <a:solidFill>
                  <a:srgbClr val="FFFFFF"/>
                </a:solidFill>
                <a:effectLst/>
                <a:uLnTx/>
                <a:uFillTx/>
                <a:latin typeface="Amazon Ember" panose="020B0603020204020204" pitchFamily="34" charset="0"/>
                <a:ea typeface="Songti TC" panose="02010600040101010101" pitchFamily="2" charset="-120"/>
                <a:cs typeface="Amazon Ember" panose="020B0603020204020204" pitchFamily="34" charset="0"/>
              </a:rPr>
              <a:t> </a:t>
            </a:r>
            <a:r>
              <a:rPr kumimoji="0" lang="en-US" altLang="zh-CN" sz="1400" b="0" i="0" u="none" strike="noStrike" kern="120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Rekognition</a:t>
            </a:r>
            <a:endParaRPr kumimoji="0" lang="en-US" sz="1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8" name="Rectangle 68">
            <a:extLst>
              <a:ext uri="{FF2B5EF4-FFF2-40B4-BE49-F238E27FC236}">
                <a16:creationId xmlns:a16="http://schemas.microsoft.com/office/drawing/2014/main" id="{76EA3D17-D221-E041-9FD2-27143F19D33B}"/>
              </a:ext>
            </a:extLst>
          </p:cNvPr>
          <p:cNvSpPr/>
          <p:nvPr/>
        </p:nvSpPr>
        <p:spPr>
          <a:xfrm>
            <a:off x="449366" y="2111039"/>
            <a:ext cx="1364476"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00"/>
                </a:solidFill>
                <a:effectLst/>
                <a:uLnTx/>
                <a:uFillTx/>
                <a:latin typeface="Songti TC" panose="02010600040101010101" pitchFamily="2" charset="-120"/>
                <a:ea typeface="Songti TC" panose="02010600040101010101" pitchFamily="2" charset="-120"/>
                <a:cs typeface="+mn-cs"/>
              </a:rPr>
              <a:t>2.</a:t>
            </a:r>
            <a:r>
              <a:rPr kumimoji="0" lang="zh-CN" altLang="en-US" sz="1800" b="0" i="0" u="none" strike="noStrike" kern="1200" cap="none" spc="0" normalizeH="0" baseline="0" noProof="0" dirty="0">
                <a:ln>
                  <a:noFill/>
                </a:ln>
                <a:solidFill>
                  <a:srgbClr val="FFFF00"/>
                </a:solidFill>
                <a:effectLst/>
                <a:uLnTx/>
                <a:uFillTx/>
                <a:latin typeface="Songti TC" panose="02010600040101010101" pitchFamily="2" charset="-120"/>
                <a:ea typeface="Songti TC" panose="02010600040101010101" pitchFamily="2" charset="-120"/>
                <a:cs typeface="+mn-cs"/>
              </a:rPr>
              <a:t> </a:t>
            </a:r>
            <a:r>
              <a:rPr kumimoji="0" lang="en-US" sz="1800" b="0" i="0" u="none" strike="noStrike" kern="1200" cap="none" spc="0" normalizeH="0" baseline="0" noProof="0" dirty="0">
                <a:ln>
                  <a:noFill/>
                </a:ln>
                <a:solidFill>
                  <a:srgbClr val="FFFF00"/>
                </a:solidFill>
                <a:effectLst/>
                <a:uLnTx/>
                <a:uFillTx/>
                <a:latin typeface="Amazon Ember" panose="020B0603020204020204" pitchFamily="34" charset="0"/>
                <a:ea typeface="Amazon Ember" panose="020B0603020204020204" pitchFamily="34" charset="0"/>
                <a:cs typeface="Amazon Ember" panose="020B0603020204020204" pitchFamily="34" charset="0"/>
              </a:rPr>
              <a:t>DIY</a:t>
            </a:r>
          </a:p>
        </p:txBody>
      </p:sp>
      <p:sp>
        <p:nvSpPr>
          <p:cNvPr id="61" name="Rectangle 69">
            <a:extLst>
              <a:ext uri="{FF2B5EF4-FFF2-40B4-BE49-F238E27FC236}">
                <a16:creationId xmlns:a16="http://schemas.microsoft.com/office/drawing/2014/main" id="{54F3DCD9-7D87-8F4C-B84B-D43BD2D945D6}"/>
              </a:ext>
            </a:extLst>
          </p:cNvPr>
          <p:cNvSpPr/>
          <p:nvPr/>
        </p:nvSpPr>
        <p:spPr>
          <a:xfrm>
            <a:off x="414109" y="3351563"/>
            <a:ext cx="157889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00"/>
                </a:solidFill>
                <a:effectLst/>
                <a:uLnTx/>
                <a:uFillTx/>
                <a:latin typeface="Songti TC" panose="02010600040101010101" pitchFamily="2" charset="-120"/>
                <a:ea typeface="Songti TC" panose="02010600040101010101" pitchFamily="2" charset="-120"/>
                <a:cs typeface="+mn-cs"/>
              </a:rPr>
              <a:t>3.</a:t>
            </a:r>
            <a:r>
              <a:rPr kumimoji="0" lang="zh-CN" altLang="en-US" sz="1800" b="0" i="0" u="none" strike="noStrike" kern="1200" cap="none" spc="0" normalizeH="0" baseline="0" noProof="0" dirty="0">
                <a:ln>
                  <a:noFill/>
                </a:ln>
                <a:solidFill>
                  <a:srgbClr val="FFFF00"/>
                </a:solidFill>
                <a:effectLst/>
                <a:uLnTx/>
                <a:uFillTx/>
                <a:latin typeface="Songti TC" panose="02010600040101010101" pitchFamily="2" charset="-120"/>
                <a:ea typeface="Songti TC" panose="02010600040101010101" pitchFamily="2" charset="-120"/>
                <a:cs typeface="+mn-cs"/>
              </a:rPr>
              <a:t> 合作共研</a:t>
            </a:r>
            <a:endParaRPr kumimoji="0" lang="en-US" sz="1800" b="0" i="0" u="none" strike="noStrike" kern="1200" cap="none" spc="0" normalizeH="0" baseline="0" noProof="0" dirty="0">
              <a:ln>
                <a:noFill/>
              </a:ln>
              <a:solidFill>
                <a:srgbClr val="FFFF00"/>
              </a:solidFill>
              <a:effectLst/>
              <a:uLnTx/>
              <a:uFillTx/>
              <a:latin typeface="Songti TC" panose="02010600040101010101" pitchFamily="2" charset="-120"/>
              <a:ea typeface="Songti TC" panose="02010600040101010101" pitchFamily="2" charset="-120"/>
              <a:cs typeface="+mn-cs"/>
            </a:endParaRPr>
          </a:p>
        </p:txBody>
      </p:sp>
      <p:sp>
        <p:nvSpPr>
          <p:cNvPr id="63" name="Rounded Rectangle 54">
            <a:extLst>
              <a:ext uri="{FF2B5EF4-FFF2-40B4-BE49-F238E27FC236}">
                <a16:creationId xmlns:a16="http://schemas.microsoft.com/office/drawing/2014/main" id="{783415D9-F107-ED45-BFBC-A69A716E4A3D}"/>
              </a:ext>
            </a:extLst>
          </p:cNvPr>
          <p:cNvSpPr/>
          <p:nvPr/>
        </p:nvSpPr>
        <p:spPr>
          <a:xfrm>
            <a:off x="2087478" y="2019660"/>
            <a:ext cx="2327211" cy="552090"/>
          </a:xfrm>
          <a:prstGeom prst="round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a:t>
            </a:r>
            <a:r>
              <a:rPr kumimoji="0" lang="zh-CN" altLang="en-US" sz="1400" b="0" i="0" u="none" strike="noStrike" kern="1200" cap="none" spc="0" normalizeH="0" baseline="0" noProof="0" dirty="0">
                <a:ln>
                  <a:noFill/>
                </a:ln>
                <a:solidFill>
                  <a:srgbClr val="FFFFFF"/>
                </a:solidFill>
                <a:effectLst/>
                <a:uLnTx/>
                <a:uFillTx/>
                <a:latin typeface="Amazon Ember" panose="020B0603020204020204" pitchFamily="34" charset="0"/>
                <a:ea typeface="Songti TC" panose="02010600040101010101" pitchFamily="2" charset="-120"/>
                <a:cs typeface="Amazon Ember" panose="020B0603020204020204" pitchFamily="34" charset="0"/>
              </a:rPr>
              <a:t> </a:t>
            </a:r>
            <a:r>
              <a:rPr kumimoji="0" lang="en-US" altLang="zh-CN" sz="1400" b="0" i="0" u="none" strike="noStrike" kern="120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Sagemaker</a:t>
            </a:r>
            <a:endParaRPr kumimoji="0" lang="en-US" sz="1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1" name="Group 88">
            <a:extLst>
              <a:ext uri="{FF2B5EF4-FFF2-40B4-BE49-F238E27FC236}">
                <a16:creationId xmlns:a16="http://schemas.microsoft.com/office/drawing/2014/main" id="{EE08FBE4-551B-BA49-BE31-8B99CE5EE656}"/>
              </a:ext>
            </a:extLst>
          </p:cNvPr>
          <p:cNvGrpSpPr/>
          <p:nvPr/>
        </p:nvGrpSpPr>
        <p:grpSpPr>
          <a:xfrm>
            <a:off x="4411941" y="3434474"/>
            <a:ext cx="1929769" cy="307777"/>
            <a:chOff x="2369660" y="4417898"/>
            <a:chExt cx="1677963" cy="307777"/>
          </a:xfrm>
        </p:grpSpPr>
        <p:pic>
          <p:nvPicPr>
            <p:cNvPr id="12" name="Picture 82">
              <a:extLst>
                <a:ext uri="{FF2B5EF4-FFF2-40B4-BE49-F238E27FC236}">
                  <a16:creationId xmlns:a16="http://schemas.microsoft.com/office/drawing/2014/main" id="{F2229603-36ED-4D4C-9D5C-124CA50DB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9660" y="4439254"/>
              <a:ext cx="443363" cy="265064"/>
            </a:xfrm>
            <a:prstGeom prst="rect">
              <a:avLst/>
            </a:prstGeom>
          </p:spPr>
        </p:pic>
        <p:sp>
          <p:nvSpPr>
            <p:cNvPr id="13" name="Rectangle 87">
              <a:extLst>
                <a:ext uri="{FF2B5EF4-FFF2-40B4-BE49-F238E27FC236}">
                  <a16:creationId xmlns:a16="http://schemas.microsoft.com/office/drawing/2014/main" id="{A6074357-7744-5D4B-884E-0A81B8EE5215}"/>
                </a:ext>
              </a:extLst>
            </p:cNvPr>
            <p:cNvSpPr/>
            <p:nvPr/>
          </p:nvSpPr>
          <p:spPr>
            <a:xfrm>
              <a:off x="2880182" y="4417898"/>
              <a:ext cx="1167441" cy="307777"/>
            </a:xfrm>
            <a:prstGeom prst="rect">
              <a:avLst/>
            </a:prstGeom>
            <a:noFill/>
          </p:spPr>
          <p:txBody>
            <a:bodyPr wrap="square" lIns="0" r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rPr>
                <a:t>SSA</a:t>
              </a:r>
              <a:r>
                <a:rPr kumimoji="0" lang="zh-CN" altLang="en-US"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rPr>
                <a:t>团队</a:t>
              </a:r>
              <a:endParaRPr kumimoji="0" lang="en-US"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endParaRPr>
            </a:p>
          </p:txBody>
        </p:sp>
      </p:grpSp>
      <p:grpSp>
        <p:nvGrpSpPr>
          <p:cNvPr id="14" name="Group 88">
            <a:extLst>
              <a:ext uri="{FF2B5EF4-FFF2-40B4-BE49-F238E27FC236}">
                <a16:creationId xmlns:a16="http://schemas.microsoft.com/office/drawing/2014/main" id="{0EF0C286-BEAE-EE4B-AC02-B4C793E84782}"/>
              </a:ext>
            </a:extLst>
          </p:cNvPr>
          <p:cNvGrpSpPr/>
          <p:nvPr/>
        </p:nvGrpSpPr>
        <p:grpSpPr>
          <a:xfrm>
            <a:off x="6341710" y="3434474"/>
            <a:ext cx="1929769" cy="307777"/>
            <a:chOff x="2369660" y="4417898"/>
            <a:chExt cx="1677963" cy="307777"/>
          </a:xfrm>
        </p:grpSpPr>
        <p:pic>
          <p:nvPicPr>
            <p:cNvPr id="15" name="Picture 82">
              <a:extLst>
                <a:ext uri="{FF2B5EF4-FFF2-40B4-BE49-F238E27FC236}">
                  <a16:creationId xmlns:a16="http://schemas.microsoft.com/office/drawing/2014/main" id="{317CA56D-C9E2-5D4C-BE7B-3BDB4670EC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9660" y="4439254"/>
              <a:ext cx="443363" cy="265064"/>
            </a:xfrm>
            <a:prstGeom prst="rect">
              <a:avLst/>
            </a:prstGeom>
          </p:spPr>
        </p:pic>
        <p:sp>
          <p:nvSpPr>
            <p:cNvPr id="16" name="Rectangle 87">
              <a:extLst>
                <a:ext uri="{FF2B5EF4-FFF2-40B4-BE49-F238E27FC236}">
                  <a16:creationId xmlns:a16="http://schemas.microsoft.com/office/drawing/2014/main" id="{CD4DA4E5-1804-2444-8DC4-5D8CEDB7E339}"/>
                </a:ext>
              </a:extLst>
            </p:cNvPr>
            <p:cNvSpPr/>
            <p:nvPr/>
          </p:nvSpPr>
          <p:spPr>
            <a:xfrm>
              <a:off x="2880182" y="4417898"/>
              <a:ext cx="1167441" cy="307777"/>
            </a:xfrm>
            <a:prstGeom prst="rect">
              <a:avLst/>
            </a:prstGeom>
            <a:noFill/>
          </p:spPr>
          <p:txBody>
            <a:bodyPr wrap="square" lIns="0" r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rPr>
                <a:t>Proserv</a:t>
              </a:r>
              <a:r>
                <a:rPr kumimoji="0" lang="zh-CN" altLang="en-US"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rPr>
                <a:t>团队</a:t>
              </a:r>
              <a:endParaRPr kumimoji="0" lang="en-US"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endParaRPr>
            </a:p>
          </p:txBody>
        </p:sp>
      </p:grpSp>
      <p:grpSp>
        <p:nvGrpSpPr>
          <p:cNvPr id="17" name="Group 88">
            <a:extLst>
              <a:ext uri="{FF2B5EF4-FFF2-40B4-BE49-F238E27FC236}">
                <a16:creationId xmlns:a16="http://schemas.microsoft.com/office/drawing/2014/main" id="{3F032239-4CF7-F045-A276-8683BC1624E3}"/>
              </a:ext>
            </a:extLst>
          </p:cNvPr>
          <p:cNvGrpSpPr/>
          <p:nvPr/>
        </p:nvGrpSpPr>
        <p:grpSpPr>
          <a:xfrm>
            <a:off x="2283450" y="4097983"/>
            <a:ext cx="1929769" cy="307777"/>
            <a:chOff x="2369660" y="4417898"/>
            <a:chExt cx="1677963" cy="307777"/>
          </a:xfrm>
        </p:grpSpPr>
        <p:pic>
          <p:nvPicPr>
            <p:cNvPr id="18" name="Picture 82">
              <a:extLst>
                <a:ext uri="{FF2B5EF4-FFF2-40B4-BE49-F238E27FC236}">
                  <a16:creationId xmlns:a16="http://schemas.microsoft.com/office/drawing/2014/main" id="{1866804D-2A19-AE45-B1CA-F2F0124837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9660" y="4439254"/>
              <a:ext cx="443363" cy="265064"/>
            </a:xfrm>
            <a:prstGeom prst="rect">
              <a:avLst/>
            </a:prstGeom>
          </p:spPr>
        </p:pic>
        <p:sp>
          <p:nvSpPr>
            <p:cNvPr id="19" name="Rectangle 87">
              <a:extLst>
                <a:ext uri="{FF2B5EF4-FFF2-40B4-BE49-F238E27FC236}">
                  <a16:creationId xmlns:a16="http://schemas.microsoft.com/office/drawing/2014/main" id="{427544C3-138D-7C49-A52A-8644DC433C67}"/>
                </a:ext>
              </a:extLst>
            </p:cNvPr>
            <p:cNvSpPr/>
            <p:nvPr/>
          </p:nvSpPr>
          <p:spPr>
            <a:xfrm>
              <a:off x="2880182" y="4417898"/>
              <a:ext cx="1167441" cy="307777"/>
            </a:xfrm>
            <a:prstGeom prst="rect">
              <a:avLst/>
            </a:prstGeom>
            <a:noFill/>
          </p:spPr>
          <p:txBody>
            <a:bodyPr wrap="square" lIns="0" r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rPr>
                <a:t>AI Lab</a:t>
              </a:r>
              <a:r>
                <a:rPr kumimoji="0" lang="zh-CN" altLang="en-US"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rPr>
                <a:t>团队</a:t>
              </a:r>
              <a:endParaRPr kumimoji="0" lang="en-US"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endParaRPr>
            </a:p>
          </p:txBody>
        </p:sp>
      </p:grpSp>
      <p:grpSp>
        <p:nvGrpSpPr>
          <p:cNvPr id="20" name="Group 88">
            <a:extLst>
              <a:ext uri="{FF2B5EF4-FFF2-40B4-BE49-F238E27FC236}">
                <a16:creationId xmlns:a16="http://schemas.microsoft.com/office/drawing/2014/main" id="{7887E407-0B04-4640-BD8B-6076846CBFA9}"/>
              </a:ext>
            </a:extLst>
          </p:cNvPr>
          <p:cNvGrpSpPr/>
          <p:nvPr/>
        </p:nvGrpSpPr>
        <p:grpSpPr>
          <a:xfrm>
            <a:off x="4411941" y="4132227"/>
            <a:ext cx="1929769" cy="523220"/>
            <a:chOff x="2369660" y="4417898"/>
            <a:chExt cx="1677963" cy="523220"/>
          </a:xfrm>
        </p:grpSpPr>
        <p:pic>
          <p:nvPicPr>
            <p:cNvPr id="21" name="Picture 82">
              <a:extLst>
                <a:ext uri="{FF2B5EF4-FFF2-40B4-BE49-F238E27FC236}">
                  <a16:creationId xmlns:a16="http://schemas.microsoft.com/office/drawing/2014/main" id="{751622FB-56AF-114A-BEA6-FDB923D089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9660" y="4439254"/>
              <a:ext cx="443363" cy="265064"/>
            </a:xfrm>
            <a:prstGeom prst="rect">
              <a:avLst/>
            </a:prstGeom>
          </p:spPr>
        </p:pic>
        <p:sp>
          <p:nvSpPr>
            <p:cNvPr id="22" name="Rectangle 87">
              <a:extLst>
                <a:ext uri="{FF2B5EF4-FFF2-40B4-BE49-F238E27FC236}">
                  <a16:creationId xmlns:a16="http://schemas.microsoft.com/office/drawing/2014/main" id="{C6092A2C-6159-4E46-B8B7-A0D0C6506F9C}"/>
                </a:ext>
              </a:extLst>
            </p:cNvPr>
            <p:cNvSpPr/>
            <p:nvPr/>
          </p:nvSpPr>
          <p:spPr>
            <a:xfrm>
              <a:off x="2880182" y="4417898"/>
              <a:ext cx="1167441" cy="523220"/>
            </a:xfrm>
            <a:prstGeom prst="rect">
              <a:avLst/>
            </a:prstGeom>
            <a:noFill/>
          </p:spPr>
          <p:txBody>
            <a:bodyPr wrap="square" lIns="0" r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rPr>
                <a:t>Rapid Prototype</a:t>
              </a:r>
              <a:r>
                <a:rPr kumimoji="0" lang="zh-CN" altLang="en-US"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rPr>
                <a:t>团队</a:t>
              </a:r>
              <a:endParaRPr kumimoji="0" lang="en-US"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endParaRPr>
            </a:p>
          </p:txBody>
        </p:sp>
      </p:grpSp>
      <p:grpSp>
        <p:nvGrpSpPr>
          <p:cNvPr id="23" name="Group 88">
            <a:extLst>
              <a:ext uri="{FF2B5EF4-FFF2-40B4-BE49-F238E27FC236}">
                <a16:creationId xmlns:a16="http://schemas.microsoft.com/office/drawing/2014/main" id="{95B5A165-2735-0249-8F55-C39A37FE0E9B}"/>
              </a:ext>
            </a:extLst>
          </p:cNvPr>
          <p:cNvGrpSpPr/>
          <p:nvPr/>
        </p:nvGrpSpPr>
        <p:grpSpPr>
          <a:xfrm>
            <a:off x="6341710" y="4230514"/>
            <a:ext cx="1929769" cy="307777"/>
            <a:chOff x="2369660" y="4417898"/>
            <a:chExt cx="1677963" cy="307777"/>
          </a:xfrm>
        </p:grpSpPr>
        <p:pic>
          <p:nvPicPr>
            <p:cNvPr id="24" name="Picture 82">
              <a:extLst>
                <a:ext uri="{FF2B5EF4-FFF2-40B4-BE49-F238E27FC236}">
                  <a16:creationId xmlns:a16="http://schemas.microsoft.com/office/drawing/2014/main" id="{AF4D53E0-EAB2-9043-B5FF-897E2C3F9E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9660" y="4439254"/>
              <a:ext cx="443363" cy="265064"/>
            </a:xfrm>
            <a:prstGeom prst="rect">
              <a:avLst/>
            </a:prstGeom>
          </p:spPr>
        </p:pic>
        <p:sp>
          <p:nvSpPr>
            <p:cNvPr id="25" name="Rectangle 87">
              <a:extLst>
                <a:ext uri="{FF2B5EF4-FFF2-40B4-BE49-F238E27FC236}">
                  <a16:creationId xmlns:a16="http://schemas.microsoft.com/office/drawing/2014/main" id="{A4AAF5FA-EC53-3444-A0CE-59DBA26133F5}"/>
                </a:ext>
              </a:extLst>
            </p:cNvPr>
            <p:cNvSpPr/>
            <p:nvPr/>
          </p:nvSpPr>
          <p:spPr>
            <a:xfrm>
              <a:off x="2880182" y="4417898"/>
              <a:ext cx="1167441" cy="307777"/>
            </a:xfrm>
            <a:prstGeom prst="rect">
              <a:avLst/>
            </a:prstGeom>
            <a:noFill/>
          </p:spPr>
          <p:txBody>
            <a:bodyPr wrap="square" lIns="0" r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rPr>
                <a:t>Solution</a:t>
              </a:r>
              <a:r>
                <a:rPr kumimoji="0" lang="zh-CN" altLang="en-US"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rPr>
                <a:t>团队</a:t>
              </a:r>
              <a:endParaRPr kumimoji="0" lang="en-US" sz="1400" b="0" i="0" u="none" strike="noStrike" kern="1200" cap="none" spc="0" normalizeH="0" baseline="0" noProof="0" dirty="0">
                <a:ln>
                  <a:noFill/>
                </a:ln>
                <a:solidFill>
                  <a:srgbClr val="FFFFFF"/>
                </a:solidFill>
                <a:effectLst/>
                <a:uLnTx/>
                <a:uFillTx/>
                <a:latin typeface="Songti TC" panose="02010600040101010101" pitchFamily="2" charset="-120"/>
                <a:ea typeface="Songti TC" panose="02010600040101010101" pitchFamily="2" charset="-120"/>
                <a:cs typeface="+mn-cs"/>
              </a:endParaRPr>
            </a:p>
          </p:txBody>
        </p:sp>
      </p:grpSp>
    </p:spTree>
    <p:extLst>
      <p:ext uri="{BB962C8B-B14F-4D97-AF65-F5344CB8AC3E}">
        <p14:creationId xmlns:p14="http://schemas.microsoft.com/office/powerpoint/2010/main" val="2390562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C37D23-16B0-4824-9C57-F3162CE8EFCC}"/>
              </a:ext>
            </a:extLst>
          </p:cNvPr>
          <p:cNvSpPr>
            <a:spLocks noGrp="1"/>
          </p:cNvSpPr>
          <p:nvPr>
            <p:ph type="body" sz="quarter" idx="13"/>
          </p:nvPr>
        </p:nvSpPr>
        <p:spPr/>
        <p:txBody>
          <a:bodyPr/>
          <a:lstStyle/>
          <a:p>
            <a:r>
              <a:rPr lang="en-US" dirty="0" err="1"/>
              <a:t>托管服务</a:t>
            </a:r>
            <a:r>
              <a:rPr lang="zh-CN" altLang="en-US" dirty="0"/>
              <a:t>，无需算法知识</a:t>
            </a:r>
            <a:endParaRPr lang="en-US" altLang="zh-CN" dirty="0"/>
          </a:p>
          <a:p>
            <a:r>
              <a:rPr lang="en-US" altLang="zh-CN" dirty="0">
                <a:solidFill>
                  <a:srgbClr val="FFCC00"/>
                </a:solidFill>
                <a:ea typeface="Amazon Ember Cd" panose="020B0606020204020204" pitchFamily="34" charset="0"/>
                <a:cs typeface="Amazon Ember Cd" panose="020B0606020204020204" pitchFamily="34" charset="0"/>
              </a:rPr>
              <a:t>Deep-Learning-Based Image and Video Analysis</a:t>
            </a:r>
            <a:endParaRPr lang="en-US" dirty="0"/>
          </a:p>
        </p:txBody>
      </p:sp>
      <p:sp>
        <p:nvSpPr>
          <p:cNvPr id="6" name="Text Placeholder 5">
            <a:extLst>
              <a:ext uri="{FF2B5EF4-FFF2-40B4-BE49-F238E27FC236}">
                <a16:creationId xmlns:a16="http://schemas.microsoft.com/office/drawing/2014/main" id="{A7CC5E7E-15EE-4C82-A150-F07B984AB43C}"/>
              </a:ext>
            </a:extLst>
          </p:cNvPr>
          <p:cNvSpPr>
            <a:spLocks noGrp="1"/>
          </p:cNvSpPr>
          <p:nvPr>
            <p:ph type="body" sz="quarter" idx="12"/>
          </p:nvPr>
        </p:nvSpPr>
        <p:spPr/>
        <p:txBody>
          <a:bodyPr/>
          <a:lstStyle/>
          <a:p>
            <a:r>
              <a:rPr lang="en-US" dirty="0"/>
              <a:t>Amazon </a:t>
            </a:r>
            <a:r>
              <a:rPr lang="en-US" dirty="0" err="1"/>
              <a:t>Rekognition</a:t>
            </a:r>
            <a:endParaRPr lang="en-US" dirty="0"/>
          </a:p>
        </p:txBody>
      </p:sp>
    </p:spTree>
    <p:extLst>
      <p:ext uri="{BB962C8B-B14F-4D97-AF65-F5344CB8AC3E}">
        <p14:creationId xmlns:p14="http://schemas.microsoft.com/office/powerpoint/2010/main" val="148504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628089"/>
            <a:ext cx="9144000" cy="753880"/>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4" name="Title 3">
            <a:extLst>
              <a:ext uri="{FF2B5EF4-FFF2-40B4-BE49-F238E27FC236}">
                <a16:creationId xmlns:a16="http://schemas.microsoft.com/office/drawing/2014/main" id="{62CA5178-36B6-4785-8B9A-496343684A6E}"/>
              </a:ext>
            </a:extLst>
          </p:cNvPr>
          <p:cNvSpPr>
            <a:spLocks noGrp="1"/>
          </p:cNvSpPr>
          <p:nvPr>
            <p:ph type="title"/>
          </p:nvPr>
        </p:nvSpPr>
        <p:spPr>
          <a:xfrm>
            <a:off x="202406" y="109065"/>
            <a:ext cx="8739267" cy="841181"/>
          </a:xfrm>
        </p:spPr>
        <p:txBody>
          <a:bodyPr/>
          <a:lstStyle/>
          <a:p>
            <a:pPr algn="ctr" defTabSz="685703">
              <a:spcBef>
                <a:spcPts val="0"/>
              </a:spcBef>
              <a:spcAft>
                <a:spcPts val="1125"/>
              </a:spcAft>
            </a:pPr>
            <a:r>
              <a:rPr lang="en-US" sz="2250" dirty="0"/>
              <a:t>The AWS ML Stack</a:t>
            </a:r>
            <a:br>
              <a:rPr lang="en-US" sz="750" dirty="0"/>
            </a:br>
            <a:br>
              <a:rPr lang="en-US" sz="750" dirty="0"/>
            </a:br>
            <a:r>
              <a:rPr lang="en-US" sz="1750" dirty="0">
                <a:solidFill>
                  <a:srgbClr val="F0F0F0"/>
                </a:solidFill>
              </a:rPr>
              <a:t>Broadest and most complete set of Machine Learning capabilities</a:t>
            </a:r>
            <a:endParaRPr lang="en-US" sz="2250" dirty="0"/>
          </a:p>
        </p:txBody>
      </p:sp>
      <p:graphicFrame>
        <p:nvGraphicFramePr>
          <p:cNvPr id="85" name="Table 84">
            <a:extLst>
              <a:ext uri="{FF2B5EF4-FFF2-40B4-BE49-F238E27FC236}">
                <a16:creationId xmlns:a16="http://schemas.microsoft.com/office/drawing/2014/main" id="{513400DA-1E83-48BF-B162-E60828032AE9}"/>
              </a:ext>
            </a:extLst>
          </p:cNvPr>
          <p:cNvGraphicFramePr>
            <a:graphicFrameLocks noGrp="1"/>
          </p:cNvGraphicFramePr>
          <p:nvPr/>
        </p:nvGraphicFramePr>
        <p:xfrm>
          <a:off x="0" y="3844993"/>
          <a:ext cx="9144000" cy="775874"/>
        </p:xfrm>
        <a:graphic>
          <a:graphicData uri="http://schemas.openxmlformats.org/drawingml/2006/table">
            <a:tbl>
              <a:tblPr firstRow="1" bandRow="1"/>
              <a:tblGrid>
                <a:gridCol w="2484895">
                  <a:extLst>
                    <a:ext uri="{9D8B030D-6E8A-4147-A177-3AD203B41FA5}">
                      <a16:colId xmlns:a16="http://schemas.microsoft.com/office/drawing/2014/main" val="4215032727"/>
                    </a:ext>
                  </a:extLst>
                </a:gridCol>
                <a:gridCol w="2081939">
                  <a:extLst>
                    <a:ext uri="{9D8B030D-6E8A-4147-A177-3AD203B41FA5}">
                      <a16:colId xmlns:a16="http://schemas.microsoft.com/office/drawing/2014/main" val="1872924029"/>
                    </a:ext>
                  </a:extLst>
                </a:gridCol>
                <a:gridCol w="4577166">
                  <a:extLst>
                    <a:ext uri="{9D8B030D-6E8A-4147-A177-3AD203B41FA5}">
                      <a16:colId xmlns:a16="http://schemas.microsoft.com/office/drawing/2014/main" val="1040755165"/>
                    </a:ext>
                  </a:extLst>
                </a:gridCol>
              </a:tblGrid>
              <a:tr h="775874">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24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2400" dirty="0"/>
                    </a:p>
                  </a:txBody>
                  <a:tcPr>
                    <a:lnL w="28575"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grpSp>
        <p:nvGrpSpPr>
          <p:cNvPr id="352" name="Group 351">
            <a:extLst>
              <a:ext uri="{FF2B5EF4-FFF2-40B4-BE49-F238E27FC236}">
                <a16:creationId xmlns:a16="http://schemas.microsoft.com/office/drawing/2014/main" id="{E7990503-8A04-47AF-9C5F-795F63074DA9}"/>
              </a:ext>
            </a:extLst>
          </p:cNvPr>
          <p:cNvGrpSpPr/>
          <p:nvPr/>
        </p:nvGrpSpPr>
        <p:grpSpPr>
          <a:xfrm>
            <a:off x="568807" y="3984196"/>
            <a:ext cx="1622045" cy="457457"/>
            <a:chOff x="949109" y="6685460"/>
            <a:chExt cx="2595272" cy="731932"/>
          </a:xfrm>
        </p:grpSpPr>
        <p:pic>
          <p:nvPicPr>
            <p:cNvPr id="92" name="Picture 25" descr="Picture 25">
              <a:extLst>
                <a:ext uri="{FF2B5EF4-FFF2-40B4-BE49-F238E27FC236}">
                  <a16:creationId xmlns:a16="http://schemas.microsoft.com/office/drawing/2014/main" id="{AAF2CE0E-D9A2-4C08-805A-56EF036BAACE}"/>
                </a:ext>
              </a:extLst>
            </p:cNvPr>
            <p:cNvPicPr>
              <a:picLocks noChangeAspect="1"/>
            </p:cNvPicPr>
            <p:nvPr/>
          </p:nvPicPr>
          <p:blipFill>
            <a:blip r:embed="rId3"/>
            <a:stretch>
              <a:fillRect/>
            </a:stretch>
          </p:blipFill>
          <p:spPr>
            <a:xfrm>
              <a:off x="1767031" y="7204187"/>
              <a:ext cx="959429" cy="213205"/>
            </a:xfrm>
            <a:prstGeom prst="rect">
              <a:avLst/>
            </a:prstGeom>
            <a:noFill/>
            <a:ln w="12700">
              <a:miter lim="400000"/>
            </a:ln>
          </p:spPr>
        </p:pic>
        <p:grpSp>
          <p:nvGrpSpPr>
            <p:cNvPr id="349" name="Group 348">
              <a:extLst>
                <a:ext uri="{FF2B5EF4-FFF2-40B4-BE49-F238E27FC236}">
                  <a16:creationId xmlns:a16="http://schemas.microsoft.com/office/drawing/2014/main" id="{E543B7B0-6ADA-495A-82D5-46C5B080A32A}"/>
                </a:ext>
              </a:extLst>
            </p:cNvPr>
            <p:cNvGrpSpPr/>
            <p:nvPr/>
          </p:nvGrpSpPr>
          <p:grpSpPr>
            <a:xfrm>
              <a:off x="949109" y="6685460"/>
              <a:ext cx="2595272" cy="328132"/>
              <a:chOff x="551138" y="6622485"/>
              <a:chExt cx="2595272" cy="328132"/>
            </a:xfrm>
          </p:grpSpPr>
          <p:pic>
            <p:nvPicPr>
              <p:cNvPr id="94" name="Picture 27" descr="Picture 27">
                <a:extLst>
                  <a:ext uri="{FF2B5EF4-FFF2-40B4-BE49-F238E27FC236}">
                    <a16:creationId xmlns:a16="http://schemas.microsoft.com/office/drawing/2014/main" id="{4A92A77C-61E4-4C34-A880-4D5D8CE5FB38}"/>
                  </a:ext>
                </a:extLst>
              </p:cNvPr>
              <p:cNvPicPr>
                <a:picLocks noChangeAspect="1"/>
              </p:cNvPicPr>
              <p:nvPr/>
            </p:nvPicPr>
            <p:blipFill>
              <a:blip r:embed="rId4"/>
              <a:stretch>
                <a:fillRect/>
              </a:stretch>
            </p:blipFill>
            <p:spPr>
              <a:xfrm>
                <a:off x="551138" y="6628509"/>
                <a:ext cx="1187291" cy="239876"/>
              </a:xfrm>
              <a:prstGeom prst="rect">
                <a:avLst/>
              </a:prstGeom>
              <a:noFill/>
              <a:ln w="12700" cap="flat">
                <a:noFill/>
                <a:miter lim="400000"/>
              </a:ln>
              <a:effectLst/>
            </p:spPr>
          </p:pic>
          <p:pic>
            <p:nvPicPr>
              <p:cNvPr id="95" name="Picture 28" descr="Picture 28">
                <a:extLst>
                  <a:ext uri="{FF2B5EF4-FFF2-40B4-BE49-F238E27FC236}">
                    <a16:creationId xmlns:a16="http://schemas.microsoft.com/office/drawing/2014/main" id="{295ED01D-FD29-468F-B27D-D4098FC04297}"/>
                  </a:ext>
                </a:extLst>
              </p:cNvPr>
              <p:cNvPicPr>
                <a:picLocks noChangeAspect="1"/>
              </p:cNvPicPr>
              <p:nvPr/>
            </p:nvPicPr>
            <p:blipFill>
              <a:blip r:embed="rId5"/>
              <a:stretch>
                <a:fillRect/>
              </a:stretch>
            </p:blipFill>
            <p:spPr>
              <a:xfrm>
                <a:off x="2243237" y="6622485"/>
                <a:ext cx="903173" cy="328132"/>
              </a:xfrm>
              <a:prstGeom prst="rect">
                <a:avLst/>
              </a:prstGeom>
              <a:noFill/>
              <a:ln w="12700">
                <a:miter lim="400000"/>
              </a:ln>
            </p:spPr>
          </p:pic>
        </p:grpSp>
      </p:grpSp>
      <p:cxnSp>
        <p:nvCxnSpPr>
          <p:cNvPr id="98" name="Straight Connector 97">
            <a:extLst>
              <a:ext uri="{FF2B5EF4-FFF2-40B4-BE49-F238E27FC236}">
                <a16:creationId xmlns:a16="http://schemas.microsoft.com/office/drawing/2014/main" id="{4F334E1D-4DCE-458C-AC36-DF2786CD3C65}"/>
              </a:ext>
            </a:extLst>
          </p:cNvPr>
          <p:cNvCxnSpPr>
            <a:cxnSpLocks/>
          </p:cNvCxnSpPr>
          <p:nvPr/>
        </p:nvCxnSpPr>
        <p:spPr>
          <a:xfrm>
            <a:off x="4306938" y="629450"/>
            <a:ext cx="530124" cy="0"/>
          </a:xfrm>
          <a:prstGeom prst="line">
            <a:avLst/>
          </a:prstGeom>
          <a:noFill/>
          <a:ln w="19050" cap="flat" cmpd="sng" algn="ctr">
            <a:solidFill>
              <a:schemeClr val="accent1"/>
            </a:solidFill>
            <a:prstDash val="solid"/>
            <a:tailEnd type="none"/>
          </a:ln>
          <a:effectLst/>
        </p:spPr>
      </p:cxnSp>
      <p:graphicFrame>
        <p:nvGraphicFramePr>
          <p:cNvPr id="99" name="Table 98">
            <a:extLst>
              <a:ext uri="{FF2B5EF4-FFF2-40B4-BE49-F238E27FC236}">
                <a16:creationId xmlns:a16="http://schemas.microsoft.com/office/drawing/2014/main" id="{597F996E-42F7-451E-AA11-FAE9DAF4020F}"/>
              </a:ext>
            </a:extLst>
          </p:cNvPr>
          <p:cNvGraphicFramePr>
            <a:graphicFrameLocks noGrp="1"/>
          </p:cNvGraphicFramePr>
          <p:nvPr/>
        </p:nvGraphicFramePr>
        <p:xfrm>
          <a:off x="1" y="1267979"/>
          <a:ext cx="9147831" cy="948303"/>
        </p:xfrm>
        <a:graphic>
          <a:graphicData uri="http://schemas.openxmlformats.org/drawingml/2006/table">
            <a:tbl>
              <a:tblPr firstRow="1" bandRow="1"/>
              <a:tblGrid>
                <a:gridCol w="295146">
                  <a:extLst>
                    <a:ext uri="{9D8B030D-6E8A-4147-A177-3AD203B41FA5}">
                      <a16:colId xmlns:a16="http://schemas.microsoft.com/office/drawing/2014/main" val="2519425615"/>
                    </a:ext>
                  </a:extLst>
                </a:gridCol>
                <a:gridCol w="603776">
                  <a:extLst>
                    <a:ext uri="{9D8B030D-6E8A-4147-A177-3AD203B41FA5}">
                      <a16:colId xmlns:a16="http://schemas.microsoft.com/office/drawing/2014/main" val="4215032727"/>
                    </a:ext>
                  </a:extLst>
                </a:gridCol>
                <a:gridCol w="1023938">
                  <a:extLst>
                    <a:ext uri="{9D8B030D-6E8A-4147-A177-3AD203B41FA5}">
                      <a16:colId xmlns:a16="http://schemas.microsoft.com/office/drawing/2014/main" val="1642889460"/>
                    </a:ext>
                  </a:extLst>
                </a:gridCol>
                <a:gridCol w="1660922">
                  <a:extLst>
                    <a:ext uri="{9D8B030D-6E8A-4147-A177-3AD203B41FA5}">
                      <a16:colId xmlns:a16="http://schemas.microsoft.com/office/drawing/2014/main" val="976546228"/>
                    </a:ext>
                  </a:extLst>
                </a:gridCol>
                <a:gridCol w="683419">
                  <a:extLst>
                    <a:ext uri="{9D8B030D-6E8A-4147-A177-3AD203B41FA5}">
                      <a16:colId xmlns:a16="http://schemas.microsoft.com/office/drawing/2014/main" val="2832678360"/>
                    </a:ext>
                  </a:extLst>
                </a:gridCol>
                <a:gridCol w="661988">
                  <a:extLst>
                    <a:ext uri="{9D8B030D-6E8A-4147-A177-3AD203B41FA5}">
                      <a16:colId xmlns:a16="http://schemas.microsoft.com/office/drawing/2014/main" val="135917464"/>
                    </a:ext>
                  </a:extLst>
                </a:gridCol>
                <a:gridCol w="857250">
                  <a:extLst>
                    <a:ext uri="{9D8B030D-6E8A-4147-A177-3AD203B41FA5}">
                      <a16:colId xmlns:a16="http://schemas.microsoft.com/office/drawing/2014/main" val="153006425"/>
                    </a:ext>
                  </a:extLst>
                </a:gridCol>
                <a:gridCol w="759024">
                  <a:extLst>
                    <a:ext uri="{9D8B030D-6E8A-4147-A177-3AD203B41FA5}">
                      <a16:colId xmlns:a16="http://schemas.microsoft.com/office/drawing/2014/main" val="3191234712"/>
                    </a:ext>
                  </a:extLst>
                </a:gridCol>
                <a:gridCol w="726876">
                  <a:extLst>
                    <a:ext uri="{9D8B030D-6E8A-4147-A177-3AD203B41FA5}">
                      <a16:colId xmlns:a16="http://schemas.microsoft.com/office/drawing/2014/main" val="2527664086"/>
                    </a:ext>
                  </a:extLst>
                </a:gridCol>
                <a:gridCol w="780257">
                  <a:extLst>
                    <a:ext uri="{9D8B030D-6E8A-4147-A177-3AD203B41FA5}">
                      <a16:colId xmlns:a16="http://schemas.microsoft.com/office/drawing/2014/main" val="2223229871"/>
                    </a:ext>
                  </a:extLst>
                </a:gridCol>
                <a:gridCol w="886955">
                  <a:extLst>
                    <a:ext uri="{9D8B030D-6E8A-4147-A177-3AD203B41FA5}">
                      <a16:colId xmlns:a16="http://schemas.microsoft.com/office/drawing/2014/main" val="1268108364"/>
                    </a:ext>
                  </a:extLst>
                </a:gridCol>
                <a:gridCol w="208280">
                  <a:extLst>
                    <a:ext uri="{9D8B030D-6E8A-4147-A177-3AD203B41FA5}">
                      <a16:colId xmlns:a16="http://schemas.microsoft.com/office/drawing/2014/main" val="3446338730"/>
                    </a:ext>
                  </a:extLst>
                </a:gridCol>
              </a:tblGrid>
              <a:tr h="267535">
                <a:tc>
                  <a:txBody>
                    <a:bodyPr/>
                    <a:lstStyle/>
                    <a:p>
                      <a:pPr algn="ctr"/>
                      <a:endParaRPr lang="en-US" sz="600" dirty="0"/>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rPr>
                        <a:t>VISION</a:t>
                      </a:r>
                    </a:p>
                  </a:txBody>
                  <a:tcPr marL="0" marR="0" marT="0" marB="0" anchor="ct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rPr>
                        <a:t>SPEECH</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rPr>
                        <a:t>TEXT</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Amazon Ember"/>
                          <a:ea typeface="+mn-ea"/>
                          <a:cs typeface="+mn-cs"/>
                        </a:rPr>
                        <a:t>SEARCH</a:t>
                      </a:r>
                      <a:endParaRPr lang="en-US" sz="600" b="1" kern="1200" baseline="30000" dirty="0">
                        <a:solidFill>
                          <a:schemeClr val="accent6"/>
                        </a:solidFill>
                        <a:latin typeface="Amazon Ember"/>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Amazon Ember"/>
                          <a:ea typeface="+mn-ea"/>
                          <a:cs typeface="+mn-cs"/>
                        </a:rPr>
                        <a:t>CHATBOTS</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Amazon Ember"/>
                          <a:ea typeface="+mn-ea"/>
                          <a:cs typeface="+mn-cs"/>
                        </a:rPr>
                        <a:t>PERSONALIZATION</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rPr>
                        <a:t>FORECASTING</a:t>
                      </a: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600" dirty="0">
                          <a:solidFill>
                            <a:schemeClr val="tx1"/>
                          </a:solidFill>
                        </a:rPr>
                        <a:t>FRAUD</a:t>
                      </a:r>
                      <a:endParaRPr lang="en-US" sz="600" b="1" kern="1200" baseline="30000" dirty="0">
                        <a:solidFill>
                          <a:schemeClr val="accent6"/>
                        </a:solidFill>
                        <a:latin typeface="Amazon Ember"/>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r>
                        <a:rPr lang="en-US" sz="600" b="1" kern="1200" dirty="0">
                          <a:solidFill>
                            <a:schemeClr val="tx1"/>
                          </a:solidFill>
                          <a:latin typeface="Amazon Ember"/>
                          <a:ea typeface="+mn-ea"/>
                          <a:cs typeface="+mn-cs"/>
                        </a:rPr>
                        <a:t>DEVELOPMENT</a:t>
                      </a:r>
                      <a:endParaRPr lang="en-US" sz="600" b="1" kern="1200" dirty="0">
                        <a:solidFill>
                          <a:schemeClr val="accent2"/>
                        </a:solidFill>
                        <a:latin typeface="Amazon Ember"/>
                        <a:ea typeface="+mn-ea"/>
                        <a:cs typeface="+mn-cs"/>
                      </a:endParaRPr>
                    </a:p>
                  </a:txBody>
                  <a:tcPr marL="0" marR="0" marT="0" marB="0" anchor="ctr">
                    <a:lnL w="28575" cap="flat" cmpd="sng" algn="ctr">
                      <a:solidFill>
                        <a:schemeClr val="bg2"/>
                      </a:solidFill>
                      <a:prstDash val="solid"/>
                      <a:round/>
                      <a:headEnd type="none" w="med" len="med"/>
                      <a:tailEnd type="none" w="med" len="med"/>
                    </a:lnL>
                    <a:lnR w="28575" cap="flat" cmpd="sng" algn="ctr">
                      <a:solidFill>
                        <a:schemeClr val="tx2">
                          <a:lumMod val="1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600" b="1" kern="1200" dirty="0">
                          <a:solidFill>
                            <a:schemeClr val="tx1"/>
                          </a:solidFill>
                          <a:latin typeface="+mn-lt"/>
                          <a:ea typeface="+mn-ea"/>
                          <a:cs typeface="+mn-cs"/>
                        </a:rPr>
                        <a:t>CONTACT CENTERS</a:t>
                      </a:r>
                      <a:endParaRPr lang="en-US" sz="600" b="1" kern="1200" baseline="30000" dirty="0">
                        <a:solidFill>
                          <a:schemeClr val="accent6"/>
                        </a:solidFill>
                        <a:latin typeface="+mn-lt"/>
                        <a:ea typeface="+mn-ea"/>
                        <a:cs typeface="+mn-cs"/>
                      </a:endParaRPr>
                    </a:p>
                  </a:txBody>
                  <a:tcPr marL="0" marR="0" marT="0" marB="0" anchor="ctr">
                    <a:lnL w="28575" cap="flat" cmpd="sng" algn="ctr">
                      <a:solidFill>
                        <a:schemeClr val="tx2">
                          <a:lumMod val="1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pPr algn="ctr"/>
                      <a:endParaRPr lang="en-US" sz="600" b="1" kern="1200" dirty="0">
                        <a:solidFill>
                          <a:schemeClr val="accent2"/>
                        </a:solidFill>
                        <a:latin typeface="Amazon Ember"/>
                        <a:ea typeface="+mn-ea"/>
                        <a:cs typeface="+mn-cs"/>
                      </a:endParaRPr>
                    </a:p>
                  </a:txBody>
                  <a:tcPr marL="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509482247"/>
                  </a:ext>
                </a:extLst>
              </a:tr>
              <a:tr h="680768">
                <a:tc>
                  <a:txBody>
                    <a:bodyPr/>
                    <a:lstStyle/>
                    <a:p>
                      <a:endParaRPr lang="en-US" sz="1700" dirty="0"/>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19050"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lvl1pPr marL="0" algn="l" defTabSz="1097278" rtl="0" eaLnBrk="1" latinLnBrk="0" hangingPunct="1">
                        <a:defRPr sz="2118" kern="1200">
                          <a:solidFill>
                            <a:schemeClr val="dk1"/>
                          </a:solidFill>
                          <a:latin typeface="Amazon Ember"/>
                        </a:defRPr>
                      </a:lvl1pPr>
                      <a:lvl2pPr marL="548639" algn="l" defTabSz="1097278" rtl="0" eaLnBrk="1" latinLnBrk="0" hangingPunct="1">
                        <a:defRPr sz="2118" kern="1200">
                          <a:solidFill>
                            <a:schemeClr val="dk1"/>
                          </a:solidFill>
                          <a:latin typeface="Amazon Ember"/>
                        </a:defRPr>
                      </a:lvl2pPr>
                      <a:lvl3pPr marL="1097278" algn="l" defTabSz="1097278" rtl="0" eaLnBrk="1" latinLnBrk="0" hangingPunct="1">
                        <a:defRPr sz="2118" kern="1200">
                          <a:solidFill>
                            <a:schemeClr val="dk1"/>
                          </a:solidFill>
                          <a:latin typeface="Amazon Ember"/>
                        </a:defRPr>
                      </a:lvl3pPr>
                      <a:lvl4pPr marL="1645917" algn="l" defTabSz="1097278" rtl="0" eaLnBrk="1" latinLnBrk="0" hangingPunct="1">
                        <a:defRPr sz="2118" kern="1200">
                          <a:solidFill>
                            <a:schemeClr val="dk1"/>
                          </a:solidFill>
                          <a:latin typeface="Amazon Ember"/>
                        </a:defRPr>
                      </a:lvl4pPr>
                      <a:lvl5pPr marL="2194555" algn="l" defTabSz="1097278" rtl="0" eaLnBrk="1" latinLnBrk="0" hangingPunct="1">
                        <a:defRPr sz="2118" kern="1200">
                          <a:solidFill>
                            <a:schemeClr val="dk1"/>
                          </a:solidFill>
                          <a:latin typeface="Amazon Ember"/>
                        </a:defRPr>
                      </a:lvl5pPr>
                      <a:lvl6pPr marL="2743195" algn="l" defTabSz="1097278" rtl="0" eaLnBrk="1" latinLnBrk="0" hangingPunct="1">
                        <a:defRPr sz="2118" kern="1200">
                          <a:solidFill>
                            <a:schemeClr val="dk1"/>
                          </a:solidFill>
                          <a:latin typeface="Amazon Ember"/>
                        </a:defRPr>
                      </a:lvl6pPr>
                      <a:lvl7pPr marL="3291833" algn="l" defTabSz="1097278" rtl="0" eaLnBrk="1" latinLnBrk="0" hangingPunct="1">
                        <a:defRPr sz="2118" kern="1200">
                          <a:solidFill>
                            <a:schemeClr val="dk1"/>
                          </a:solidFill>
                          <a:latin typeface="Amazon Ember"/>
                        </a:defRPr>
                      </a:lvl7pPr>
                      <a:lvl8pPr marL="3840472" algn="l" defTabSz="1097278" rtl="0" eaLnBrk="1" latinLnBrk="0" hangingPunct="1">
                        <a:defRPr sz="2118" kern="1200">
                          <a:solidFill>
                            <a:schemeClr val="dk1"/>
                          </a:solidFill>
                          <a:latin typeface="Amazon Ember"/>
                        </a:defRPr>
                      </a:lvl8pPr>
                      <a:lvl9pPr marL="4389112" algn="l" defTabSz="1097278" rtl="0" eaLnBrk="1" latinLnBrk="0" hangingPunct="1">
                        <a:defRPr sz="2118" kern="1200">
                          <a:solidFill>
                            <a:schemeClr val="dk1"/>
                          </a:solidFill>
                          <a:latin typeface="Amazon Ember"/>
                        </a:defRPr>
                      </a:lvl9p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bg2"/>
                      </a:solidFill>
                      <a:prstDash val="solid"/>
                      <a:round/>
                      <a:headEnd type="none" w="med" len="med"/>
                      <a:tailEnd type="none" w="med" len="med"/>
                    </a:lnL>
                    <a:lnR w="28575" cap="flat" cmpd="sng" algn="ctr">
                      <a:solidFill>
                        <a:schemeClr val="tx2">
                          <a:lumMod val="1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solidFill>
                        <a:schemeClr val="tx2">
                          <a:lumMod val="1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tc>
                  <a:txBody>
                    <a:bodyPr/>
                    <a:lstStyle/>
                    <a:p>
                      <a:endParaRPr lang="en-US" sz="1700" dirty="0"/>
                    </a:p>
                  </a:txBody>
                  <a:tcP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C374A"/>
                    </a:solidFill>
                  </a:tcPr>
                </a:tc>
                <a:extLst>
                  <a:ext uri="{0D108BD9-81ED-4DB2-BD59-A6C34878D82A}">
                    <a16:rowId xmlns:a16="http://schemas.microsoft.com/office/drawing/2014/main" val="4133144562"/>
                  </a:ext>
                </a:extLst>
              </a:tr>
            </a:tbl>
          </a:graphicData>
        </a:graphic>
      </p:graphicFrame>
      <p:pic>
        <p:nvPicPr>
          <p:cNvPr id="260" name="Graphic 3">
            <a:extLst>
              <a:ext uri="{FF2B5EF4-FFF2-40B4-BE49-F238E27FC236}">
                <a16:creationId xmlns:a16="http://schemas.microsoft.com/office/drawing/2014/main" id="{F81EA14B-7167-4189-A47C-825C3FED86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2242" y="1536391"/>
            <a:ext cx="194719" cy="200756"/>
          </a:xfrm>
          <a:prstGeom prst="rect">
            <a:avLst/>
          </a:prstGeom>
          <a:noFill/>
        </p:spPr>
      </p:pic>
      <p:pic>
        <p:nvPicPr>
          <p:cNvPr id="261" name="Graphic 16">
            <a:extLst>
              <a:ext uri="{FF2B5EF4-FFF2-40B4-BE49-F238E27FC236}">
                <a16:creationId xmlns:a16="http://schemas.microsoft.com/office/drawing/2014/main" id="{D60289F2-5A6F-424E-B549-FC5923A938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9150" y="1536390"/>
            <a:ext cx="194721" cy="200758"/>
          </a:xfrm>
          <a:prstGeom prst="rect">
            <a:avLst/>
          </a:prstGeom>
          <a:noFill/>
        </p:spPr>
      </p:pic>
      <p:pic>
        <p:nvPicPr>
          <p:cNvPr id="263" name="Graphic 46">
            <a:extLst>
              <a:ext uri="{FF2B5EF4-FFF2-40B4-BE49-F238E27FC236}">
                <a16:creationId xmlns:a16="http://schemas.microsoft.com/office/drawing/2014/main" id="{1F1C53C4-CCCD-4F3D-BEEB-2056D6B742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38741" y="1536389"/>
            <a:ext cx="194721" cy="200759"/>
          </a:xfrm>
          <a:prstGeom prst="rect">
            <a:avLst/>
          </a:prstGeom>
          <a:noFill/>
        </p:spPr>
      </p:pic>
      <p:pic>
        <p:nvPicPr>
          <p:cNvPr id="290" name="Graphic 2">
            <a:extLst>
              <a:ext uri="{FF2B5EF4-FFF2-40B4-BE49-F238E27FC236}">
                <a16:creationId xmlns:a16="http://schemas.microsoft.com/office/drawing/2014/main" id="{EAC4F374-8106-4DA7-96ED-42F88B3BA9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85914" y="1527245"/>
            <a:ext cx="212459" cy="219047"/>
          </a:xfrm>
          <a:prstGeom prst="rect">
            <a:avLst/>
          </a:prstGeom>
          <a:noFill/>
        </p:spPr>
      </p:pic>
      <p:grpSp>
        <p:nvGrpSpPr>
          <p:cNvPr id="293" name="Graphic 108">
            <a:extLst>
              <a:ext uri="{FF2B5EF4-FFF2-40B4-BE49-F238E27FC236}">
                <a16:creationId xmlns:a16="http://schemas.microsoft.com/office/drawing/2014/main" id="{DFB46AC4-4D16-4B3A-A82E-B769CACC450F}"/>
              </a:ext>
            </a:extLst>
          </p:cNvPr>
          <p:cNvGrpSpPr/>
          <p:nvPr/>
        </p:nvGrpSpPr>
        <p:grpSpPr>
          <a:xfrm>
            <a:off x="6079578" y="1559851"/>
            <a:ext cx="164324" cy="153836"/>
            <a:chOff x="9432622" y="1721240"/>
            <a:chExt cx="445685" cy="417237"/>
          </a:xfrm>
          <a:solidFill>
            <a:schemeClr val="tx1"/>
          </a:solidFill>
        </p:grpSpPr>
        <p:sp>
          <p:nvSpPr>
            <p:cNvPr id="294" name="Freeform: Shape 293">
              <a:extLst>
                <a:ext uri="{FF2B5EF4-FFF2-40B4-BE49-F238E27FC236}">
                  <a16:creationId xmlns:a16="http://schemas.microsoft.com/office/drawing/2014/main" id="{79C590BF-7311-49BC-8B41-38B7EB8CC943}"/>
                </a:ext>
              </a:extLst>
            </p:cNvPr>
            <p:cNvSpPr/>
            <p:nvPr/>
          </p:nvSpPr>
          <p:spPr>
            <a:xfrm>
              <a:off x="9787653" y="1821566"/>
              <a:ext cx="56896" cy="312928"/>
            </a:xfrm>
            <a:custGeom>
              <a:avLst/>
              <a:gdLst>
                <a:gd name="connsiteX0" fmla="*/ 65715 w 56896"/>
                <a:gd name="connsiteY0" fmla="*/ 317480 h 312928"/>
                <a:gd name="connsiteX1" fmla="*/ 0 w 56896"/>
                <a:gd name="connsiteY1" fmla="*/ 317480 h 312928"/>
                <a:gd name="connsiteX2" fmla="*/ 0 w 56896"/>
                <a:gd name="connsiteY2" fmla="*/ 298514 h 312928"/>
                <a:gd name="connsiteX3" fmla="*/ 46750 w 56896"/>
                <a:gd name="connsiteY3" fmla="*/ 298514 h 312928"/>
                <a:gd name="connsiteX4" fmla="*/ 46750 w 56896"/>
                <a:gd name="connsiteY4" fmla="*/ 0 h 312928"/>
                <a:gd name="connsiteX5" fmla="*/ 65715 w 56896"/>
                <a:gd name="connsiteY5" fmla="*/ 0 h 312928"/>
                <a:gd name="connsiteX6" fmla="*/ 65715 w 56896"/>
                <a:gd name="connsiteY6" fmla="*/ 317480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6" h="312928">
                  <a:moveTo>
                    <a:pt x="65715" y="317480"/>
                  </a:moveTo>
                  <a:lnTo>
                    <a:pt x="0" y="317480"/>
                  </a:lnTo>
                  <a:lnTo>
                    <a:pt x="0" y="298514"/>
                  </a:lnTo>
                  <a:lnTo>
                    <a:pt x="46750" y="298514"/>
                  </a:lnTo>
                  <a:lnTo>
                    <a:pt x="46750" y="0"/>
                  </a:lnTo>
                  <a:lnTo>
                    <a:pt x="65715" y="0"/>
                  </a:lnTo>
                  <a:lnTo>
                    <a:pt x="65715" y="317480"/>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95" name="Freeform: Shape 294">
              <a:extLst>
                <a:ext uri="{FF2B5EF4-FFF2-40B4-BE49-F238E27FC236}">
                  <a16:creationId xmlns:a16="http://schemas.microsoft.com/office/drawing/2014/main" id="{4A44926F-AF5A-4841-BEBC-E0A43C8B2197}"/>
                </a:ext>
              </a:extLst>
            </p:cNvPr>
            <p:cNvSpPr/>
            <p:nvPr/>
          </p:nvSpPr>
          <p:spPr>
            <a:xfrm>
              <a:off x="9432622" y="1739731"/>
              <a:ext cx="350859" cy="398272"/>
            </a:xfrm>
            <a:custGeom>
              <a:avLst/>
              <a:gdLst>
                <a:gd name="connsiteX0" fmla="*/ 355031 w 350858"/>
                <a:gd name="connsiteY0" fmla="*/ 399315 h 398272"/>
                <a:gd name="connsiteX1" fmla="*/ 0 w 350858"/>
                <a:gd name="connsiteY1" fmla="*/ 399315 h 398272"/>
                <a:gd name="connsiteX2" fmla="*/ 0 w 350858"/>
                <a:gd name="connsiteY2" fmla="*/ 0 h 398272"/>
                <a:gd name="connsiteX3" fmla="*/ 341186 w 350858"/>
                <a:gd name="connsiteY3" fmla="*/ 0 h 398272"/>
                <a:gd name="connsiteX4" fmla="*/ 341186 w 350858"/>
                <a:gd name="connsiteY4" fmla="*/ 18965 h 398272"/>
                <a:gd name="connsiteX5" fmla="*/ 18965 w 350858"/>
                <a:gd name="connsiteY5" fmla="*/ 18965 h 398272"/>
                <a:gd name="connsiteX6" fmla="*/ 18965 w 350858"/>
                <a:gd name="connsiteY6" fmla="*/ 380350 h 398272"/>
                <a:gd name="connsiteX7" fmla="*/ 355031 w 350858"/>
                <a:gd name="connsiteY7" fmla="*/ 380350 h 398272"/>
                <a:gd name="connsiteX8" fmla="*/ 355031 w 350858"/>
                <a:gd name="connsiteY8" fmla="*/ 399315 h 3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858" h="398272">
                  <a:moveTo>
                    <a:pt x="355031" y="399315"/>
                  </a:moveTo>
                  <a:lnTo>
                    <a:pt x="0" y="399315"/>
                  </a:lnTo>
                  <a:lnTo>
                    <a:pt x="0" y="0"/>
                  </a:lnTo>
                  <a:lnTo>
                    <a:pt x="341186" y="0"/>
                  </a:lnTo>
                  <a:lnTo>
                    <a:pt x="341186" y="18965"/>
                  </a:lnTo>
                  <a:lnTo>
                    <a:pt x="18965" y="18965"/>
                  </a:lnTo>
                  <a:lnTo>
                    <a:pt x="18965" y="380350"/>
                  </a:lnTo>
                  <a:lnTo>
                    <a:pt x="355031" y="380350"/>
                  </a:lnTo>
                  <a:lnTo>
                    <a:pt x="355031" y="39931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96" name="Freeform: Shape 295">
              <a:extLst>
                <a:ext uri="{FF2B5EF4-FFF2-40B4-BE49-F238E27FC236}">
                  <a16:creationId xmlns:a16="http://schemas.microsoft.com/office/drawing/2014/main" id="{D652A778-A64A-4C71-88C5-B3C9CB1B7D20}"/>
                </a:ext>
              </a:extLst>
            </p:cNvPr>
            <p:cNvSpPr/>
            <p:nvPr/>
          </p:nvSpPr>
          <p:spPr>
            <a:xfrm>
              <a:off x="9478993" y="1733662"/>
              <a:ext cx="388789" cy="199136"/>
            </a:xfrm>
            <a:custGeom>
              <a:avLst/>
              <a:gdLst>
                <a:gd name="connsiteX0" fmla="*/ 82404 w 388789"/>
                <a:gd name="connsiteY0" fmla="*/ 204826 h 199136"/>
                <a:gd name="connsiteX1" fmla="*/ 0 w 388789"/>
                <a:gd name="connsiteY1" fmla="*/ 204826 h 199136"/>
                <a:gd name="connsiteX2" fmla="*/ 0 w 388789"/>
                <a:gd name="connsiteY2" fmla="*/ 185860 h 199136"/>
                <a:gd name="connsiteX3" fmla="*/ 75861 w 388789"/>
                <a:gd name="connsiteY3" fmla="*/ 185860 h 199136"/>
                <a:gd name="connsiteX4" fmla="*/ 101370 w 388789"/>
                <a:gd name="connsiteY4" fmla="*/ 118628 h 199136"/>
                <a:gd name="connsiteX5" fmla="*/ 110283 w 388789"/>
                <a:gd name="connsiteY5" fmla="*/ 112559 h 199136"/>
                <a:gd name="connsiteX6" fmla="*/ 195627 w 388789"/>
                <a:gd name="connsiteY6" fmla="*/ 112559 h 199136"/>
                <a:gd name="connsiteX7" fmla="*/ 227300 w 388789"/>
                <a:gd name="connsiteY7" fmla="*/ 55663 h 199136"/>
                <a:gd name="connsiteX8" fmla="*/ 235549 w 388789"/>
                <a:gd name="connsiteY8" fmla="*/ 50827 h 199136"/>
                <a:gd name="connsiteX9" fmla="*/ 322221 w 388789"/>
                <a:gd name="connsiteY9" fmla="*/ 50827 h 199136"/>
                <a:gd name="connsiteX10" fmla="*/ 383100 w 388789"/>
                <a:gd name="connsiteY10" fmla="*/ 0 h 199136"/>
                <a:gd name="connsiteX11" fmla="*/ 395238 w 388789"/>
                <a:gd name="connsiteY11" fmla="*/ 14603 h 199136"/>
                <a:gd name="connsiteX12" fmla="*/ 331799 w 388789"/>
                <a:gd name="connsiteY12" fmla="*/ 67611 h 199136"/>
                <a:gd name="connsiteX13" fmla="*/ 325730 w 388789"/>
                <a:gd name="connsiteY13" fmla="*/ 69792 h 199136"/>
                <a:gd name="connsiteX14" fmla="*/ 240860 w 388789"/>
                <a:gd name="connsiteY14" fmla="*/ 69792 h 199136"/>
                <a:gd name="connsiteX15" fmla="*/ 209188 w 388789"/>
                <a:gd name="connsiteY15" fmla="*/ 126688 h 199136"/>
                <a:gd name="connsiteX16" fmla="*/ 200938 w 388789"/>
                <a:gd name="connsiteY16" fmla="*/ 131619 h 199136"/>
                <a:gd name="connsiteX17" fmla="*/ 116826 w 388789"/>
                <a:gd name="connsiteY17" fmla="*/ 131619 h 199136"/>
                <a:gd name="connsiteX18" fmla="*/ 91223 w 388789"/>
                <a:gd name="connsiteY18" fmla="*/ 198852 h 199136"/>
                <a:gd name="connsiteX19" fmla="*/ 82404 w 388789"/>
                <a:gd name="connsiteY19" fmla="*/ 20482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789" h="199136">
                  <a:moveTo>
                    <a:pt x="82404" y="204826"/>
                  </a:moveTo>
                  <a:lnTo>
                    <a:pt x="0" y="204826"/>
                  </a:lnTo>
                  <a:lnTo>
                    <a:pt x="0" y="185860"/>
                  </a:lnTo>
                  <a:lnTo>
                    <a:pt x="75861" y="185860"/>
                  </a:lnTo>
                  <a:lnTo>
                    <a:pt x="101370" y="118628"/>
                  </a:lnTo>
                  <a:cubicBezTo>
                    <a:pt x="102790" y="114948"/>
                    <a:pt x="106339" y="112532"/>
                    <a:pt x="110283" y="112559"/>
                  </a:cubicBezTo>
                  <a:lnTo>
                    <a:pt x="195627" y="112559"/>
                  </a:lnTo>
                  <a:lnTo>
                    <a:pt x="227300" y="55663"/>
                  </a:lnTo>
                  <a:cubicBezTo>
                    <a:pt x="228976" y="52681"/>
                    <a:pt x="232128" y="50833"/>
                    <a:pt x="235549" y="50827"/>
                  </a:cubicBezTo>
                  <a:lnTo>
                    <a:pt x="322221" y="50827"/>
                  </a:lnTo>
                  <a:lnTo>
                    <a:pt x="383100" y="0"/>
                  </a:lnTo>
                  <a:lnTo>
                    <a:pt x="395238" y="14603"/>
                  </a:lnTo>
                  <a:lnTo>
                    <a:pt x="331799" y="67611"/>
                  </a:lnTo>
                  <a:cubicBezTo>
                    <a:pt x="330092" y="69025"/>
                    <a:pt x="327945" y="69797"/>
                    <a:pt x="325730" y="69792"/>
                  </a:cubicBezTo>
                  <a:lnTo>
                    <a:pt x="240860" y="69792"/>
                  </a:lnTo>
                  <a:lnTo>
                    <a:pt x="209188" y="126688"/>
                  </a:lnTo>
                  <a:cubicBezTo>
                    <a:pt x="207536" y="129707"/>
                    <a:pt x="204379" y="131594"/>
                    <a:pt x="200938" y="131619"/>
                  </a:cubicBezTo>
                  <a:lnTo>
                    <a:pt x="116826" y="131619"/>
                  </a:lnTo>
                  <a:lnTo>
                    <a:pt x="91223" y="198852"/>
                  </a:lnTo>
                  <a:cubicBezTo>
                    <a:pt x="89785" y="202462"/>
                    <a:pt x="86290" y="204829"/>
                    <a:pt x="82404" y="204826"/>
                  </a:cubicBez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97" name="Freeform: Shape 296">
              <a:extLst>
                <a:ext uri="{FF2B5EF4-FFF2-40B4-BE49-F238E27FC236}">
                  <a16:creationId xmlns:a16="http://schemas.microsoft.com/office/drawing/2014/main" id="{0A8709EC-51F6-45BE-89E8-9C0D5103E525}"/>
                </a:ext>
              </a:extLst>
            </p:cNvPr>
            <p:cNvSpPr/>
            <p:nvPr/>
          </p:nvSpPr>
          <p:spPr>
            <a:xfrm>
              <a:off x="9834593" y="1721240"/>
              <a:ext cx="47413" cy="47413"/>
            </a:xfrm>
            <a:custGeom>
              <a:avLst/>
              <a:gdLst>
                <a:gd name="connsiteX0" fmla="*/ 51491 w 47413"/>
                <a:gd name="connsiteY0" fmla="*/ 51586 h 47413"/>
                <a:gd name="connsiteX1" fmla="*/ 32526 w 47413"/>
                <a:gd name="connsiteY1" fmla="*/ 51586 h 47413"/>
                <a:gd name="connsiteX2" fmla="*/ 32526 w 47413"/>
                <a:gd name="connsiteY2" fmla="*/ 18965 h 47413"/>
                <a:gd name="connsiteX3" fmla="*/ 0 w 47413"/>
                <a:gd name="connsiteY3" fmla="*/ 18965 h 47413"/>
                <a:gd name="connsiteX4" fmla="*/ 0 w 47413"/>
                <a:gd name="connsiteY4" fmla="*/ 0 h 47413"/>
                <a:gd name="connsiteX5" fmla="*/ 51491 w 47413"/>
                <a:gd name="connsiteY5" fmla="*/ 0 h 47413"/>
                <a:gd name="connsiteX6" fmla="*/ 51491 w 47413"/>
                <a:gd name="connsiteY6" fmla="*/ 5158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13">
                  <a:moveTo>
                    <a:pt x="51491" y="51586"/>
                  </a:moveTo>
                  <a:lnTo>
                    <a:pt x="32526" y="51586"/>
                  </a:lnTo>
                  <a:lnTo>
                    <a:pt x="32526" y="18965"/>
                  </a:lnTo>
                  <a:lnTo>
                    <a:pt x="0" y="18965"/>
                  </a:lnTo>
                  <a:lnTo>
                    <a:pt x="0" y="0"/>
                  </a:lnTo>
                  <a:lnTo>
                    <a:pt x="51491" y="0"/>
                  </a:lnTo>
                  <a:lnTo>
                    <a:pt x="51491" y="51586"/>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98" name="Freeform: Shape 297">
              <a:extLst>
                <a:ext uri="{FF2B5EF4-FFF2-40B4-BE49-F238E27FC236}">
                  <a16:creationId xmlns:a16="http://schemas.microsoft.com/office/drawing/2014/main" id="{AF163763-08A9-43CB-97DA-3BC6C017672F}"/>
                </a:ext>
              </a:extLst>
            </p:cNvPr>
            <p:cNvSpPr/>
            <p:nvPr/>
          </p:nvSpPr>
          <p:spPr>
            <a:xfrm>
              <a:off x="9481079" y="1960013"/>
              <a:ext cx="75861" cy="132757"/>
            </a:xfrm>
            <a:custGeom>
              <a:avLst/>
              <a:gdLst>
                <a:gd name="connsiteX0" fmla="*/ 83542 w 75861"/>
                <a:gd name="connsiteY0" fmla="*/ 138257 h 132757"/>
                <a:gd name="connsiteX1" fmla="*/ 0 w 75861"/>
                <a:gd name="connsiteY1" fmla="*/ 138257 h 132757"/>
                <a:gd name="connsiteX2" fmla="*/ 0 w 75861"/>
                <a:gd name="connsiteY2" fmla="*/ 0 h 132757"/>
                <a:gd name="connsiteX3" fmla="*/ 83542 w 75861"/>
                <a:gd name="connsiteY3" fmla="*/ 0 h 132757"/>
                <a:gd name="connsiteX4" fmla="*/ 18965 w 75861"/>
                <a:gd name="connsiteY4" fmla="*/ 119292 h 132757"/>
                <a:gd name="connsiteX5" fmla="*/ 64577 w 75861"/>
                <a:gd name="connsiteY5" fmla="*/ 119292 h 132757"/>
                <a:gd name="connsiteX6" fmla="*/ 64577 w 75861"/>
                <a:gd name="connsiteY6" fmla="*/ 18965 h 132757"/>
                <a:gd name="connsiteX7" fmla="*/ 18965 w 75861"/>
                <a:gd name="connsiteY7" fmla="*/ 1896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132757">
                  <a:moveTo>
                    <a:pt x="83542" y="138257"/>
                  </a:moveTo>
                  <a:lnTo>
                    <a:pt x="0" y="138257"/>
                  </a:lnTo>
                  <a:lnTo>
                    <a:pt x="0" y="0"/>
                  </a:lnTo>
                  <a:lnTo>
                    <a:pt x="83542" y="0"/>
                  </a:lnTo>
                  <a:close/>
                  <a:moveTo>
                    <a:pt x="18965" y="119292"/>
                  </a:moveTo>
                  <a:lnTo>
                    <a:pt x="64577" y="119292"/>
                  </a:lnTo>
                  <a:lnTo>
                    <a:pt x="64577" y="18965"/>
                  </a:lnTo>
                  <a:lnTo>
                    <a:pt x="18965" y="1896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299" name="Freeform: Shape 298">
              <a:extLst>
                <a:ext uri="{FF2B5EF4-FFF2-40B4-BE49-F238E27FC236}">
                  <a16:creationId xmlns:a16="http://schemas.microsoft.com/office/drawing/2014/main" id="{E1AF3308-59EB-410A-8085-F869647E2A4B}"/>
                </a:ext>
              </a:extLst>
            </p:cNvPr>
            <p:cNvSpPr/>
            <p:nvPr/>
          </p:nvSpPr>
          <p:spPr>
            <a:xfrm>
              <a:off x="9599423" y="1886523"/>
              <a:ext cx="75861" cy="208619"/>
            </a:xfrm>
            <a:custGeom>
              <a:avLst/>
              <a:gdLst>
                <a:gd name="connsiteX0" fmla="*/ 83637 w 75861"/>
                <a:gd name="connsiteY0" fmla="*/ 211748 h 208618"/>
                <a:gd name="connsiteX1" fmla="*/ 0 w 75861"/>
                <a:gd name="connsiteY1" fmla="*/ 211748 h 208618"/>
                <a:gd name="connsiteX2" fmla="*/ 0 w 75861"/>
                <a:gd name="connsiteY2" fmla="*/ 0 h 208618"/>
                <a:gd name="connsiteX3" fmla="*/ 83637 w 75861"/>
                <a:gd name="connsiteY3" fmla="*/ 0 h 208618"/>
                <a:gd name="connsiteX4" fmla="*/ 19060 w 75861"/>
                <a:gd name="connsiteY4" fmla="*/ 192783 h 208618"/>
                <a:gd name="connsiteX5" fmla="*/ 64672 w 75861"/>
                <a:gd name="connsiteY5" fmla="*/ 192783 h 208618"/>
                <a:gd name="connsiteX6" fmla="*/ 64672 w 75861"/>
                <a:gd name="connsiteY6" fmla="*/ 18965 h 208618"/>
                <a:gd name="connsiteX7" fmla="*/ 18965 w 75861"/>
                <a:gd name="connsiteY7" fmla="*/ 18965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08618">
                  <a:moveTo>
                    <a:pt x="83637" y="211748"/>
                  </a:moveTo>
                  <a:lnTo>
                    <a:pt x="0" y="211748"/>
                  </a:lnTo>
                  <a:lnTo>
                    <a:pt x="0" y="0"/>
                  </a:lnTo>
                  <a:lnTo>
                    <a:pt x="83637" y="0"/>
                  </a:lnTo>
                  <a:close/>
                  <a:moveTo>
                    <a:pt x="19060" y="192783"/>
                  </a:moveTo>
                  <a:lnTo>
                    <a:pt x="64672" y="192783"/>
                  </a:lnTo>
                  <a:lnTo>
                    <a:pt x="64672" y="18965"/>
                  </a:lnTo>
                  <a:lnTo>
                    <a:pt x="18965" y="1896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0" name="Freeform: Shape 299">
              <a:extLst>
                <a:ext uri="{FF2B5EF4-FFF2-40B4-BE49-F238E27FC236}">
                  <a16:creationId xmlns:a16="http://schemas.microsoft.com/office/drawing/2014/main" id="{7F0AF521-A485-43FA-B7DE-C6214BE8FA57}"/>
                </a:ext>
              </a:extLst>
            </p:cNvPr>
            <p:cNvSpPr/>
            <p:nvPr/>
          </p:nvSpPr>
          <p:spPr>
            <a:xfrm>
              <a:off x="9718904" y="1825644"/>
              <a:ext cx="75861" cy="265515"/>
            </a:xfrm>
            <a:custGeom>
              <a:avLst/>
              <a:gdLst>
                <a:gd name="connsiteX0" fmla="*/ 83542 w 75861"/>
                <a:gd name="connsiteY0" fmla="*/ 272627 h 265514"/>
                <a:gd name="connsiteX1" fmla="*/ 0 w 75861"/>
                <a:gd name="connsiteY1" fmla="*/ 272627 h 265514"/>
                <a:gd name="connsiteX2" fmla="*/ 0 w 75861"/>
                <a:gd name="connsiteY2" fmla="*/ 0 h 265514"/>
                <a:gd name="connsiteX3" fmla="*/ 83542 w 75861"/>
                <a:gd name="connsiteY3" fmla="*/ 0 h 265514"/>
                <a:gd name="connsiteX4" fmla="*/ 18965 w 75861"/>
                <a:gd name="connsiteY4" fmla="*/ 253661 h 265514"/>
                <a:gd name="connsiteX5" fmla="*/ 64577 w 75861"/>
                <a:gd name="connsiteY5" fmla="*/ 253661 h 265514"/>
                <a:gd name="connsiteX6" fmla="*/ 64577 w 75861"/>
                <a:gd name="connsiteY6" fmla="*/ 18965 h 265514"/>
                <a:gd name="connsiteX7" fmla="*/ 18965 w 75861"/>
                <a:gd name="connsiteY7"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61" h="265514">
                  <a:moveTo>
                    <a:pt x="83542" y="272627"/>
                  </a:moveTo>
                  <a:lnTo>
                    <a:pt x="0" y="272627"/>
                  </a:lnTo>
                  <a:lnTo>
                    <a:pt x="0" y="0"/>
                  </a:lnTo>
                  <a:lnTo>
                    <a:pt x="83542" y="0"/>
                  </a:lnTo>
                  <a:close/>
                  <a:moveTo>
                    <a:pt x="18965" y="253661"/>
                  </a:moveTo>
                  <a:lnTo>
                    <a:pt x="64577" y="253661"/>
                  </a:lnTo>
                  <a:lnTo>
                    <a:pt x="64577" y="18965"/>
                  </a:lnTo>
                  <a:lnTo>
                    <a:pt x="18965" y="18965"/>
                  </a:lnTo>
                  <a:close/>
                </a:path>
              </a:pathLst>
            </a:custGeom>
            <a:grpFill/>
            <a:ln w="6350"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301" name="Graphic 109">
            <a:extLst>
              <a:ext uri="{FF2B5EF4-FFF2-40B4-BE49-F238E27FC236}">
                <a16:creationId xmlns:a16="http://schemas.microsoft.com/office/drawing/2014/main" id="{3933D5B2-8247-44AB-92BF-6FC75F097254}"/>
              </a:ext>
            </a:extLst>
          </p:cNvPr>
          <p:cNvGrpSpPr/>
          <p:nvPr/>
        </p:nvGrpSpPr>
        <p:grpSpPr>
          <a:xfrm>
            <a:off x="5253815" y="1532095"/>
            <a:ext cx="205074" cy="209346"/>
            <a:chOff x="10466041" y="1499939"/>
            <a:chExt cx="455168" cy="464651"/>
          </a:xfrm>
          <a:solidFill>
            <a:schemeClr val="tx1"/>
          </a:solidFill>
        </p:grpSpPr>
        <p:sp>
          <p:nvSpPr>
            <p:cNvPr id="302" name="Freeform: Shape 301">
              <a:extLst>
                <a:ext uri="{FF2B5EF4-FFF2-40B4-BE49-F238E27FC236}">
                  <a16:creationId xmlns:a16="http://schemas.microsoft.com/office/drawing/2014/main" id="{D2681B31-12E3-4A24-9B37-87BB235DCBBD}"/>
                </a:ext>
              </a:extLst>
            </p:cNvPr>
            <p:cNvSpPr/>
            <p:nvPr/>
          </p:nvSpPr>
          <p:spPr>
            <a:xfrm>
              <a:off x="10558089" y="1598704"/>
              <a:ext cx="265515" cy="265515"/>
            </a:xfrm>
            <a:custGeom>
              <a:avLst/>
              <a:gdLst>
                <a:gd name="connsiteX0" fmla="*/ 136361 w 265514"/>
                <a:gd name="connsiteY0" fmla="*/ 272722 h 265514"/>
                <a:gd name="connsiteX1" fmla="*/ 0 w 265514"/>
                <a:gd name="connsiteY1" fmla="*/ 136361 h 265514"/>
                <a:gd name="connsiteX2" fmla="*/ 136361 w 265514"/>
                <a:gd name="connsiteY2" fmla="*/ 0 h 265514"/>
                <a:gd name="connsiteX3" fmla="*/ 272722 w 265514"/>
                <a:gd name="connsiteY3" fmla="*/ 136361 h 265514"/>
                <a:gd name="connsiteX4" fmla="*/ 136361 w 265514"/>
                <a:gd name="connsiteY4" fmla="*/ 272722 h 265514"/>
                <a:gd name="connsiteX5" fmla="*/ 136361 w 265514"/>
                <a:gd name="connsiteY5" fmla="*/ 18965 h 265514"/>
                <a:gd name="connsiteX6" fmla="*/ 18965 w 265514"/>
                <a:gd name="connsiteY6" fmla="*/ 136361 h 265514"/>
                <a:gd name="connsiteX7" fmla="*/ 136361 w 265514"/>
                <a:gd name="connsiteY7" fmla="*/ 253756 h 265514"/>
                <a:gd name="connsiteX8" fmla="*/ 253756 w 265514"/>
                <a:gd name="connsiteY8" fmla="*/ 136361 h 265514"/>
                <a:gd name="connsiteX9" fmla="*/ 136361 w 265514"/>
                <a:gd name="connsiteY9" fmla="*/ 18965 h 26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514" h="265514">
                  <a:moveTo>
                    <a:pt x="136361" y="272722"/>
                  </a:moveTo>
                  <a:cubicBezTo>
                    <a:pt x="61051" y="272722"/>
                    <a:pt x="0" y="211671"/>
                    <a:pt x="0" y="136361"/>
                  </a:cubicBezTo>
                  <a:cubicBezTo>
                    <a:pt x="0" y="61051"/>
                    <a:pt x="61051" y="0"/>
                    <a:pt x="136361" y="0"/>
                  </a:cubicBezTo>
                  <a:cubicBezTo>
                    <a:pt x="211671" y="0"/>
                    <a:pt x="272722" y="61051"/>
                    <a:pt x="272722" y="136361"/>
                  </a:cubicBezTo>
                  <a:cubicBezTo>
                    <a:pt x="272617" y="211627"/>
                    <a:pt x="211627" y="272617"/>
                    <a:pt x="136361" y="272722"/>
                  </a:cubicBezTo>
                  <a:close/>
                  <a:moveTo>
                    <a:pt x="136361" y="18965"/>
                  </a:moveTo>
                  <a:cubicBezTo>
                    <a:pt x="71525" y="18965"/>
                    <a:pt x="18965" y="71525"/>
                    <a:pt x="18965" y="136361"/>
                  </a:cubicBezTo>
                  <a:cubicBezTo>
                    <a:pt x="18965" y="201196"/>
                    <a:pt x="71525" y="253756"/>
                    <a:pt x="136361" y="253756"/>
                  </a:cubicBezTo>
                  <a:cubicBezTo>
                    <a:pt x="201196" y="253756"/>
                    <a:pt x="253756" y="201196"/>
                    <a:pt x="253756" y="136361"/>
                  </a:cubicBezTo>
                  <a:cubicBezTo>
                    <a:pt x="253652" y="71568"/>
                    <a:pt x="201153" y="19070"/>
                    <a:pt x="136361" y="18965"/>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3" name="Freeform: Shape 302">
              <a:extLst>
                <a:ext uri="{FF2B5EF4-FFF2-40B4-BE49-F238E27FC236}">
                  <a16:creationId xmlns:a16="http://schemas.microsoft.com/office/drawing/2014/main" id="{B395D5F7-8624-44A7-A7C5-9533D00C207A}"/>
                </a:ext>
              </a:extLst>
            </p:cNvPr>
            <p:cNvSpPr/>
            <p:nvPr/>
          </p:nvSpPr>
          <p:spPr>
            <a:xfrm>
              <a:off x="10502426" y="1530050"/>
              <a:ext cx="199136" cy="132757"/>
            </a:xfrm>
            <a:custGeom>
              <a:avLst/>
              <a:gdLst>
                <a:gd name="connsiteX0" fmla="*/ 17733 w 199136"/>
                <a:gd name="connsiteY0" fmla="*/ 139490 h 132757"/>
                <a:gd name="connsiteX1" fmla="*/ 0 w 199136"/>
                <a:gd name="connsiteY1" fmla="*/ 132757 h 132757"/>
                <a:gd name="connsiteX2" fmla="*/ 192403 w 199136"/>
                <a:gd name="connsiteY2" fmla="*/ 0 h 132757"/>
                <a:gd name="connsiteX3" fmla="*/ 201846 w 199136"/>
                <a:gd name="connsiteY3" fmla="*/ 9522 h 132757"/>
                <a:gd name="connsiteX4" fmla="*/ 199041 w 199136"/>
                <a:gd name="connsiteY4" fmla="*/ 16215 h 132757"/>
                <a:gd name="connsiteX5" fmla="*/ 167369 w 199136"/>
                <a:gd name="connsiteY5" fmla="*/ 47887 h 132757"/>
                <a:gd name="connsiteX6" fmla="*/ 153999 w 199136"/>
                <a:gd name="connsiteY6" fmla="*/ 34422 h 132757"/>
                <a:gd name="connsiteX7" fmla="*/ 168317 w 199136"/>
                <a:gd name="connsiteY7" fmla="*/ 20672 h 132757"/>
                <a:gd name="connsiteX8" fmla="*/ 17733 w 199136"/>
                <a:gd name="connsiteY8" fmla="*/ 139490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17733" y="139490"/>
                  </a:moveTo>
                  <a:lnTo>
                    <a:pt x="0" y="132757"/>
                  </a:lnTo>
                  <a:cubicBezTo>
                    <a:pt x="30578" y="53028"/>
                    <a:pt x="107012" y="289"/>
                    <a:pt x="192403" y="0"/>
                  </a:cubicBezTo>
                  <a:cubicBezTo>
                    <a:pt x="197640" y="22"/>
                    <a:pt x="201868" y="4285"/>
                    <a:pt x="201846" y="9522"/>
                  </a:cubicBezTo>
                  <a:cubicBezTo>
                    <a:pt x="201836" y="12037"/>
                    <a:pt x="200827" y="14445"/>
                    <a:pt x="199041" y="16215"/>
                  </a:cubicBezTo>
                  <a:lnTo>
                    <a:pt x="167369" y="47887"/>
                  </a:lnTo>
                  <a:lnTo>
                    <a:pt x="153999" y="34422"/>
                  </a:lnTo>
                  <a:lnTo>
                    <a:pt x="168317" y="20672"/>
                  </a:lnTo>
                  <a:cubicBezTo>
                    <a:pt x="100152" y="29716"/>
                    <a:pt x="42383" y="75298"/>
                    <a:pt x="17733" y="139490"/>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4" name="Freeform: Shape 303">
              <a:extLst>
                <a:ext uri="{FF2B5EF4-FFF2-40B4-BE49-F238E27FC236}">
                  <a16:creationId xmlns:a16="http://schemas.microsoft.com/office/drawing/2014/main" id="{60E0A085-0A47-4179-A1BB-23986629AB0A}"/>
                </a:ext>
              </a:extLst>
            </p:cNvPr>
            <p:cNvSpPr/>
            <p:nvPr/>
          </p:nvSpPr>
          <p:spPr>
            <a:xfrm>
              <a:off x="10761018" y="1543420"/>
              <a:ext cx="132757" cy="199136"/>
            </a:xfrm>
            <a:custGeom>
              <a:avLst/>
              <a:gdLst>
                <a:gd name="connsiteX0" fmla="*/ 130007 w 132757"/>
                <a:gd name="connsiteY0" fmla="*/ 201886 h 199136"/>
                <a:gd name="connsiteX1" fmla="*/ 123275 w 132757"/>
                <a:gd name="connsiteY1" fmla="*/ 199136 h 199136"/>
                <a:gd name="connsiteX2" fmla="*/ 91697 w 132757"/>
                <a:gd name="connsiteY2" fmla="*/ 167938 h 199136"/>
                <a:gd name="connsiteX3" fmla="*/ 105068 w 132757"/>
                <a:gd name="connsiteY3" fmla="*/ 154473 h 199136"/>
                <a:gd name="connsiteX4" fmla="*/ 118913 w 132757"/>
                <a:gd name="connsiteY4" fmla="*/ 167938 h 199136"/>
                <a:gd name="connsiteX5" fmla="*/ 0 w 132757"/>
                <a:gd name="connsiteY5" fmla="*/ 17733 h 199136"/>
                <a:gd name="connsiteX6" fmla="*/ 6733 w 132757"/>
                <a:gd name="connsiteY6" fmla="*/ 0 h 199136"/>
                <a:gd name="connsiteX7" fmla="*/ 139490 w 132757"/>
                <a:gd name="connsiteY7" fmla="*/ 192403 h 199136"/>
                <a:gd name="connsiteX8" fmla="*/ 130007 w 132757"/>
                <a:gd name="connsiteY8" fmla="*/ 201886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57" h="199136">
                  <a:moveTo>
                    <a:pt x="130007" y="201886"/>
                  </a:moveTo>
                  <a:cubicBezTo>
                    <a:pt x="127487" y="201901"/>
                    <a:pt x="125064" y="200911"/>
                    <a:pt x="123275" y="199136"/>
                  </a:cubicBezTo>
                  <a:lnTo>
                    <a:pt x="91697" y="167938"/>
                  </a:lnTo>
                  <a:lnTo>
                    <a:pt x="105068" y="154473"/>
                  </a:lnTo>
                  <a:lnTo>
                    <a:pt x="118913" y="167938"/>
                  </a:lnTo>
                  <a:cubicBezTo>
                    <a:pt x="109703" y="99901"/>
                    <a:pt x="64108" y="42308"/>
                    <a:pt x="0" y="17733"/>
                  </a:cubicBezTo>
                  <a:lnTo>
                    <a:pt x="6733" y="0"/>
                  </a:lnTo>
                  <a:cubicBezTo>
                    <a:pt x="86462" y="30578"/>
                    <a:pt x="139201" y="107012"/>
                    <a:pt x="139490" y="192403"/>
                  </a:cubicBezTo>
                  <a:cubicBezTo>
                    <a:pt x="139490" y="197640"/>
                    <a:pt x="135244" y="201886"/>
                    <a:pt x="130007" y="201886"/>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5" name="Freeform: Shape 304">
              <a:extLst>
                <a:ext uri="{FF2B5EF4-FFF2-40B4-BE49-F238E27FC236}">
                  <a16:creationId xmlns:a16="http://schemas.microsoft.com/office/drawing/2014/main" id="{99A4E30F-A9C5-45D1-8995-13CB6DFD1F20}"/>
                </a:ext>
              </a:extLst>
            </p:cNvPr>
            <p:cNvSpPr/>
            <p:nvPr/>
          </p:nvSpPr>
          <p:spPr>
            <a:xfrm>
              <a:off x="10685386" y="1802107"/>
              <a:ext cx="199136" cy="132757"/>
            </a:xfrm>
            <a:custGeom>
              <a:avLst/>
              <a:gdLst>
                <a:gd name="connsiteX0" fmla="*/ 9443 w 199136"/>
                <a:gd name="connsiteY0" fmla="*/ 139395 h 132757"/>
                <a:gd name="connsiteX1" fmla="*/ 0 w 199136"/>
                <a:gd name="connsiteY1" fmla="*/ 129873 h 132757"/>
                <a:gd name="connsiteX2" fmla="*/ 2711 w 199136"/>
                <a:gd name="connsiteY2" fmla="*/ 123275 h 132757"/>
                <a:gd name="connsiteX3" fmla="*/ 34383 w 199136"/>
                <a:gd name="connsiteY3" fmla="*/ 91603 h 132757"/>
                <a:gd name="connsiteX4" fmla="*/ 47753 w 199136"/>
                <a:gd name="connsiteY4" fmla="*/ 104973 h 132757"/>
                <a:gd name="connsiteX5" fmla="*/ 33909 w 199136"/>
                <a:gd name="connsiteY5" fmla="*/ 118818 h 132757"/>
                <a:gd name="connsiteX6" fmla="*/ 184493 w 199136"/>
                <a:gd name="connsiteY6" fmla="*/ 0 h 132757"/>
                <a:gd name="connsiteX7" fmla="*/ 202226 w 199136"/>
                <a:gd name="connsiteY7" fmla="*/ 6733 h 132757"/>
                <a:gd name="connsiteX8" fmla="*/ 9443 w 199136"/>
                <a:gd name="connsiteY8" fmla="*/ 139395 h 1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36" h="132757">
                  <a:moveTo>
                    <a:pt x="9443" y="139395"/>
                  </a:moveTo>
                  <a:cubicBezTo>
                    <a:pt x="4206" y="139374"/>
                    <a:pt x="-22" y="135110"/>
                    <a:pt x="0" y="129873"/>
                  </a:cubicBezTo>
                  <a:cubicBezTo>
                    <a:pt x="10" y="127405"/>
                    <a:pt x="983" y="125038"/>
                    <a:pt x="2711" y="123275"/>
                  </a:cubicBezTo>
                  <a:lnTo>
                    <a:pt x="34383" y="91603"/>
                  </a:lnTo>
                  <a:lnTo>
                    <a:pt x="47753" y="104973"/>
                  </a:lnTo>
                  <a:lnTo>
                    <a:pt x="33909" y="118818"/>
                  </a:lnTo>
                  <a:cubicBezTo>
                    <a:pt x="102041" y="109696"/>
                    <a:pt x="159774" y="64142"/>
                    <a:pt x="184493" y="0"/>
                  </a:cubicBezTo>
                  <a:lnTo>
                    <a:pt x="202226" y="6733"/>
                  </a:lnTo>
                  <a:cubicBezTo>
                    <a:pt x="171546" y="86536"/>
                    <a:pt x="94941" y="139251"/>
                    <a:pt x="9443" y="139395"/>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6" name="Freeform: Shape 305">
              <a:extLst>
                <a:ext uri="{FF2B5EF4-FFF2-40B4-BE49-F238E27FC236}">
                  <a16:creationId xmlns:a16="http://schemas.microsoft.com/office/drawing/2014/main" id="{AA197774-D482-4C7E-A75D-8514C8BDDC14}"/>
                </a:ext>
              </a:extLst>
            </p:cNvPr>
            <p:cNvSpPr/>
            <p:nvPr/>
          </p:nvSpPr>
          <p:spPr>
            <a:xfrm>
              <a:off x="10489055" y="1726286"/>
              <a:ext cx="132757" cy="199136"/>
            </a:xfrm>
            <a:custGeom>
              <a:avLst/>
              <a:gdLst>
                <a:gd name="connsiteX0" fmla="*/ 132758 w 132757"/>
                <a:gd name="connsiteY0" fmla="*/ 201941 h 199136"/>
                <a:gd name="connsiteX1" fmla="*/ 0 w 132757"/>
                <a:gd name="connsiteY1" fmla="*/ 9538 h 199136"/>
                <a:gd name="connsiteX2" fmla="*/ 9428 w 132757"/>
                <a:gd name="connsiteY2" fmla="*/ 0 h 199136"/>
                <a:gd name="connsiteX3" fmla="*/ 16216 w 132757"/>
                <a:gd name="connsiteY3" fmla="*/ 2805 h 199136"/>
                <a:gd name="connsiteX4" fmla="*/ 47888 w 132757"/>
                <a:gd name="connsiteY4" fmla="*/ 34477 h 199136"/>
                <a:gd name="connsiteX5" fmla="*/ 34422 w 132757"/>
                <a:gd name="connsiteY5" fmla="*/ 47848 h 199136"/>
                <a:gd name="connsiteX6" fmla="*/ 20483 w 132757"/>
                <a:gd name="connsiteY6" fmla="*/ 34098 h 199136"/>
                <a:gd name="connsiteX7" fmla="*/ 139490 w 132757"/>
                <a:gd name="connsiteY7" fmla="*/ 184209 h 19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7" h="199136">
                  <a:moveTo>
                    <a:pt x="132758" y="201941"/>
                  </a:moveTo>
                  <a:cubicBezTo>
                    <a:pt x="53028" y="171363"/>
                    <a:pt x="289" y="94929"/>
                    <a:pt x="0" y="9538"/>
                  </a:cubicBezTo>
                  <a:cubicBezTo>
                    <a:pt x="-30" y="4301"/>
                    <a:pt x="4190" y="31"/>
                    <a:pt x="9428" y="0"/>
                  </a:cubicBezTo>
                  <a:cubicBezTo>
                    <a:pt x="11975" y="-15"/>
                    <a:pt x="14422" y="996"/>
                    <a:pt x="16216" y="2805"/>
                  </a:cubicBezTo>
                  <a:lnTo>
                    <a:pt x="47888" y="34477"/>
                  </a:lnTo>
                  <a:lnTo>
                    <a:pt x="34422" y="47848"/>
                  </a:lnTo>
                  <a:lnTo>
                    <a:pt x="20483" y="34098"/>
                  </a:lnTo>
                  <a:cubicBezTo>
                    <a:pt x="29762" y="102113"/>
                    <a:pt x="75385" y="159659"/>
                    <a:pt x="139490" y="184209"/>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7" name="Freeform: Shape 306">
              <a:extLst>
                <a:ext uri="{FF2B5EF4-FFF2-40B4-BE49-F238E27FC236}">
                  <a16:creationId xmlns:a16="http://schemas.microsoft.com/office/drawing/2014/main" id="{3F5C0EFB-DD1A-43C8-AB90-6DC12A5CDB7B}"/>
                </a:ext>
              </a:extLst>
            </p:cNvPr>
            <p:cNvSpPr/>
            <p:nvPr/>
          </p:nvSpPr>
          <p:spPr>
            <a:xfrm>
              <a:off x="10466041" y="1731766"/>
              <a:ext cx="37931" cy="47413"/>
            </a:xfrm>
            <a:custGeom>
              <a:avLst/>
              <a:gdLst>
                <a:gd name="connsiteX0" fmla="*/ 0 w 37930"/>
                <a:gd name="connsiteY0" fmla="*/ 38708 h 47413"/>
                <a:gd name="connsiteX1" fmla="*/ 23767 w 37930"/>
                <a:gd name="connsiteY1" fmla="*/ 0 h 47413"/>
                <a:gd name="connsiteX2" fmla="*/ 39929 w 37930"/>
                <a:gd name="connsiteY2" fmla="*/ 9923 h 47413"/>
                <a:gd name="connsiteX3" fmla="*/ 16162 w 37930"/>
                <a:gd name="connsiteY3" fmla="*/ 486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8"/>
                  </a:moveTo>
                  <a:lnTo>
                    <a:pt x="23767" y="0"/>
                  </a:lnTo>
                  <a:lnTo>
                    <a:pt x="39929" y="9923"/>
                  </a:lnTo>
                  <a:lnTo>
                    <a:pt x="16162" y="48631"/>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8" name="Freeform: Shape 307">
              <a:extLst>
                <a:ext uri="{FF2B5EF4-FFF2-40B4-BE49-F238E27FC236}">
                  <a16:creationId xmlns:a16="http://schemas.microsoft.com/office/drawing/2014/main" id="{DB515A4D-E7FE-4D53-87D8-7454171B1C1A}"/>
                </a:ext>
              </a:extLst>
            </p:cNvPr>
            <p:cNvSpPr/>
            <p:nvPr/>
          </p:nvSpPr>
          <p:spPr>
            <a:xfrm>
              <a:off x="10882950" y="1692938"/>
              <a:ext cx="37931" cy="47413"/>
            </a:xfrm>
            <a:custGeom>
              <a:avLst/>
              <a:gdLst>
                <a:gd name="connsiteX0" fmla="*/ 0 w 37930"/>
                <a:gd name="connsiteY0" fmla="*/ 38704 h 47413"/>
                <a:gd name="connsiteX1" fmla="*/ 23773 w 37930"/>
                <a:gd name="connsiteY1" fmla="*/ 0 h 47413"/>
                <a:gd name="connsiteX2" fmla="*/ 39934 w 37930"/>
                <a:gd name="connsiteY2" fmla="*/ 9926 h 47413"/>
                <a:gd name="connsiteX3" fmla="*/ 16160 w 37930"/>
                <a:gd name="connsiteY3" fmla="*/ 48630 h 47413"/>
              </a:gdLst>
              <a:ahLst/>
              <a:cxnLst>
                <a:cxn ang="0">
                  <a:pos x="connsiteX0" y="connsiteY0"/>
                </a:cxn>
                <a:cxn ang="0">
                  <a:pos x="connsiteX1" y="connsiteY1"/>
                </a:cxn>
                <a:cxn ang="0">
                  <a:pos x="connsiteX2" y="connsiteY2"/>
                </a:cxn>
                <a:cxn ang="0">
                  <a:pos x="connsiteX3" y="connsiteY3"/>
                </a:cxn>
              </a:cxnLst>
              <a:rect l="l" t="t" r="r" b="b"/>
              <a:pathLst>
                <a:path w="37930" h="47413">
                  <a:moveTo>
                    <a:pt x="0" y="38704"/>
                  </a:moveTo>
                  <a:lnTo>
                    <a:pt x="23773" y="0"/>
                  </a:lnTo>
                  <a:lnTo>
                    <a:pt x="39934" y="9926"/>
                  </a:lnTo>
                  <a:lnTo>
                    <a:pt x="16160" y="48630"/>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09" name="Freeform: Shape 308">
              <a:extLst>
                <a:ext uri="{FF2B5EF4-FFF2-40B4-BE49-F238E27FC236}">
                  <a16:creationId xmlns:a16="http://schemas.microsoft.com/office/drawing/2014/main" id="{917C734C-EAC9-4942-BF78-82E7AA795454}"/>
                </a:ext>
              </a:extLst>
            </p:cNvPr>
            <p:cNvSpPr/>
            <p:nvPr/>
          </p:nvSpPr>
          <p:spPr>
            <a:xfrm>
              <a:off x="10655089" y="1499939"/>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10" name="Freeform: Shape 309">
              <a:extLst>
                <a:ext uri="{FF2B5EF4-FFF2-40B4-BE49-F238E27FC236}">
                  <a16:creationId xmlns:a16="http://schemas.microsoft.com/office/drawing/2014/main" id="{FDCD1CEB-8BF7-439C-BFA9-3436C98F7CF3}"/>
                </a:ext>
              </a:extLst>
            </p:cNvPr>
            <p:cNvSpPr/>
            <p:nvPr/>
          </p:nvSpPr>
          <p:spPr>
            <a:xfrm>
              <a:off x="10688259" y="1925171"/>
              <a:ext cx="37931" cy="37931"/>
            </a:xfrm>
            <a:custGeom>
              <a:avLst/>
              <a:gdLst>
                <a:gd name="connsiteX0" fmla="*/ 0 w 37930"/>
                <a:gd name="connsiteY0" fmla="*/ 13727 h 37930"/>
                <a:gd name="connsiteX1" fmla="*/ 13086 w 37930"/>
                <a:gd name="connsiteY1" fmla="*/ 0 h 37930"/>
                <a:gd name="connsiteX2" fmla="*/ 45963 w 37930"/>
                <a:gd name="connsiteY2" fmla="*/ 31341 h 37930"/>
                <a:gd name="connsiteX3" fmla="*/ 32877 w 37930"/>
                <a:gd name="connsiteY3" fmla="*/ 45068 h 37930"/>
              </a:gdLst>
              <a:ahLst/>
              <a:cxnLst>
                <a:cxn ang="0">
                  <a:pos x="connsiteX0" y="connsiteY0"/>
                </a:cxn>
                <a:cxn ang="0">
                  <a:pos x="connsiteX1" y="connsiteY1"/>
                </a:cxn>
                <a:cxn ang="0">
                  <a:pos x="connsiteX2" y="connsiteY2"/>
                </a:cxn>
                <a:cxn ang="0">
                  <a:pos x="connsiteX3" y="connsiteY3"/>
                </a:cxn>
              </a:cxnLst>
              <a:rect l="l" t="t" r="r" b="b"/>
              <a:pathLst>
                <a:path w="37930" h="37930">
                  <a:moveTo>
                    <a:pt x="0" y="13727"/>
                  </a:moveTo>
                  <a:lnTo>
                    <a:pt x="13086" y="0"/>
                  </a:lnTo>
                  <a:lnTo>
                    <a:pt x="45963" y="31341"/>
                  </a:lnTo>
                  <a:lnTo>
                    <a:pt x="32877" y="45068"/>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11" name="Freeform: Shape 310">
              <a:extLst>
                <a:ext uri="{FF2B5EF4-FFF2-40B4-BE49-F238E27FC236}">
                  <a16:creationId xmlns:a16="http://schemas.microsoft.com/office/drawing/2014/main" id="{629206C3-CD27-43F7-AA64-57E0CE7D149E}"/>
                </a:ext>
              </a:extLst>
            </p:cNvPr>
            <p:cNvSpPr/>
            <p:nvPr/>
          </p:nvSpPr>
          <p:spPr>
            <a:xfrm>
              <a:off x="10648269" y="1643937"/>
              <a:ext cx="85344" cy="85344"/>
            </a:xfrm>
            <a:custGeom>
              <a:avLst/>
              <a:gdLst>
                <a:gd name="connsiteX0" fmla="*/ 45706 w 85344"/>
                <a:gd name="connsiteY0" fmla="*/ 91223 h 85344"/>
                <a:gd name="connsiteX1" fmla="*/ 0 w 85344"/>
                <a:gd name="connsiteY1" fmla="*/ 45706 h 85344"/>
                <a:gd name="connsiteX2" fmla="*/ 45517 w 85344"/>
                <a:gd name="connsiteY2" fmla="*/ 0 h 85344"/>
                <a:gd name="connsiteX3" fmla="*/ 91223 w 85344"/>
                <a:gd name="connsiteY3" fmla="*/ 45517 h 85344"/>
                <a:gd name="connsiteX4" fmla="*/ 91223 w 85344"/>
                <a:gd name="connsiteY4" fmla="*/ 45612 h 85344"/>
                <a:gd name="connsiteX5" fmla="*/ 45706 w 85344"/>
                <a:gd name="connsiteY5" fmla="*/ 91223 h 85344"/>
                <a:gd name="connsiteX6" fmla="*/ 45706 w 85344"/>
                <a:gd name="connsiteY6" fmla="*/ 19060 h 85344"/>
                <a:gd name="connsiteX7" fmla="*/ 18966 w 85344"/>
                <a:gd name="connsiteY7" fmla="*/ 45612 h 85344"/>
                <a:gd name="connsiteX8" fmla="*/ 45517 w 85344"/>
                <a:gd name="connsiteY8" fmla="*/ 72352 h 85344"/>
                <a:gd name="connsiteX9" fmla="*/ 72258 w 85344"/>
                <a:gd name="connsiteY9" fmla="*/ 45801 h 85344"/>
                <a:gd name="connsiteX10" fmla="*/ 72258 w 85344"/>
                <a:gd name="connsiteY10" fmla="*/ 45612 h 85344"/>
                <a:gd name="connsiteX11" fmla="*/ 45706 w 85344"/>
                <a:gd name="connsiteY11" fmla="*/ 19060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344" h="85344">
                  <a:moveTo>
                    <a:pt x="45706" y="91223"/>
                  </a:moveTo>
                  <a:cubicBezTo>
                    <a:pt x="20516" y="91276"/>
                    <a:pt x="52" y="70897"/>
                    <a:pt x="0" y="45706"/>
                  </a:cubicBezTo>
                  <a:cubicBezTo>
                    <a:pt x="-52" y="20516"/>
                    <a:pt x="20326" y="52"/>
                    <a:pt x="45517" y="0"/>
                  </a:cubicBezTo>
                  <a:cubicBezTo>
                    <a:pt x="70707" y="-52"/>
                    <a:pt x="91171" y="20326"/>
                    <a:pt x="91223" y="45517"/>
                  </a:cubicBezTo>
                  <a:cubicBezTo>
                    <a:pt x="91223" y="45548"/>
                    <a:pt x="91223" y="45580"/>
                    <a:pt x="91223" y="45612"/>
                  </a:cubicBezTo>
                  <a:cubicBezTo>
                    <a:pt x="91171" y="70744"/>
                    <a:pt x="70838" y="91119"/>
                    <a:pt x="45706" y="91223"/>
                  </a:cubicBezTo>
                  <a:close/>
                  <a:moveTo>
                    <a:pt x="45706" y="19060"/>
                  </a:moveTo>
                  <a:cubicBezTo>
                    <a:pt x="30990" y="19008"/>
                    <a:pt x="19018" y="30895"/>
                    <a:pt x="18966" y="45612"/>
                  </a:cubicBezTo>
                  <a:cubicBezTo>
                    <a:pt x="18913" y="60328"/>
                    <a:pt x="30801" y="72300"/>
                    <a:pt x="45517" y="72352"/>
                  </a:cubicBezTo>
                  <a:cubicBezTo>
                    <a:pt x="60233" y="72405"/>
                    <a:pt x="72206" y="60517"/>
                    <a:pt x="72258" y="45801"/>
                  </a:cubicBezTo>
                  <a:cubicBezTo>
                    <a:pt x="72258" y="45738"/>
                    <a:pt x="72258" y="45675"/>
                    <a:pt x="72258" y="45612"/>
                  </a:cubicBezTo>
                  <a:cubicBezTo>
                    <a:pt x="72206" y="30969"/>
                    <a:pt x="60349" y="19112"/>
                    <a:pt x="45706" y="19060"/>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312" name="Freeform: Shape 311">
              <a:extLst>
                <a:ext uri="{FF2B5EF4-FFF2-40B4-BE49-F238E27FC236}">
                  <a16:creationId xmlns:a16="http://schemas.microsoft.com/office/drawing/2014/main" id="{AABCB051-7AAA-4153-8213-8D2ADFDC8335}"/>
                </a:ext>
              </a:extLst>
            </p:cNvPr>
            <p:cNvSpPr/>
            <p:nvPr/>
          </p:nvSpPr>
          <p:spPr>
            <a:xfrm>
              <a:off x="10621053" y="1718279"/>
              <a:ext cx="142240" cy="75861"/>
            </a:xfrm>
            <a:custGeom>
              <a:avLst/>
              <a:gdLst>
                <a:gd name="connsiteX0" fmla="*/ 136362 w 142240"/>
                <a:gd name="connsiteY0" fmla="*/ 84777 h 75861"/>
                <a:gd name="connsiteX1" fmla="*/ 9484 w 142240"/>
                <a:gd name="connsiteY1" fmla="*/ 84777 h 75861"/>
                <a:gd name="connsiteX2" fmla="*/ 1 w 142240"/>
                <a:gd name="connsiteY2" fmla="*/ 75294 h 75861"/>
                <a:gd name="connsiteX3" fmla="*/ 35466 w 142240"/>
                <a:gd name="connsiteY3" fmla="*/ 10717 h 75861"/>
                <a:gd name="connsiteX4" fmla="*/ 73397 w 142240"/>
                <a:gd name="connsiteY4" fmla="*/ 2 h 75861"/>
                <a:gd name="connsiteX5" fmla="*/ 146318 w 142240"/>
                <a:gd name="connsiteY5" fmla="*/ 75294 h 75861"/>
                <a:gd name="connsiteX6" fmla="*/ 136848 w 142240"/>
                <a:gd name="connsiteY6" fmla="*/ 84789 h 75861"/>
                <a:gd name="connsiteX7" fmla="*/ 136362 w 142240"/>
                <a:gd name="connsiteY7" fmla="*/ 84777 h 75861"/>
                <a:gd name="connsiteX8" fmla="*/ 19725 w 142240"/>
                <a:gd name="connsiteY8" fmla="*/ 65811 h 75861"/>
                <a:gd name="connsiteX9" fmla="*/ 126120 w 142240"/>
                <a:gd name="connsiteY9" fmla="*/ 65811 h 75861"/>
                <a:gd name="connsiteX10" fmla="*/ 72923 w 142240"/>
                <a:gd name="connsiteY10" fmla="*/ 18967 h 75861"/>
                <a:gd name="connsiteX11" fmla="*/ 45423 w 142240"/>
                <a:gd name="connsiteY11" fmla="*/ 26838 h 75861"/>
                <a:gd name="connsiteX12" fmla="*/ 19725 w 142240"/>
                <a:gd name="connsiteY12" fmla="*/ 658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240" h="75861">
                  <a:moveTo>
                    <a:pt x="136362" y="84777"/>
                  </a:moveTo>
                  <a:lnTo>
                    <a:pt x="9484" y="84777"/>
                  </a:lnTo>
                  <a:cubicBezTo>
                    <a:pt x="4246" y="84777"/>
                    <a:pt x="1" y="80531"/>
                    <a:pt x="1" y="75294"/>
                  </a:cubicBezTo>
                  <a:cubicBezTo>
                    <a:pt x="-125" y="49088"/>
                    <a:pt x="13284" y="24672"/>
                    <a:pt x="35466" y="10717"/>
                  </a:cubicBezTo>
                  <a:cubicBezTo>
                    <a:pt x="46839" y="3624"/>
                    <a:pt x="59993" y="-92"/>
                    <a:pt x="73397" y="2"/>
                  </a:cubicBezTo>
                  <a:cubicBezTo>
                    <a:pt x="114293" y="729"/>
                    <a:pt x="146900" y="34395"/>
                    <a:pt x="146318" y="75294"/>
                  </a:cubicBezTo>
                  <a:cubicBezTo>
                    <a:pt x="146325" y="80531"/>
                    <a:pt x="142085" y="84782"/>
                    <a:pt x="136848" y="84789"/>
                  </a:cubicBezTo>
                  <a:cubicBezTo>
                    <a:pt x="136686" y="84789"/>
                    <a:pt x="136524" y="84785"/>
                    <a:pt x="136362" y="84777"/>
                  </a:cubicBezTo>
                  <a:close/>
                  <a:moveTo>
                    <a:pt x="19725" y="65811"/>
                  </a:moveTo>
                  <a:lnTo>
                    <a:pt x="126120" y="65811"/>
                  </a:lnTo>
                  <a:cubicBezTo>
                    <a:pt x="122229" y="39289"/>
                    <a:pt x="99725" y="19472"/>
                    <a:pt x="72923" y="18967"/>
                  </a:cubicBezTo>
                  <a:cubicBezTo>
                    <a:pt x="63203" y="18987"/>
                    <a:pt x="53681" y="21712"/>
                    <a:pt x="45423" y="26838"/>
                  </a:cubicBezTo>
                  <a:cubicBezTo>
                    <a:pt x="31676" y="35555"/>
                    <a:pt x="22321" y="49742"/>
                    <a:pt x="19725" y="65812"/>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grpSp>
      <p:graphicFrame>
        <p:nvGraphicFramePr>
          <p:cNvPr id="122" name="Table 121">
            <a:extLst>
              <a:ext uri="{FF2B5EF4-FFF2-40B4-BE49-F238E27FC236}">
                <a16:creationId xmlns:a16="http://schemas.microsoft.com/office/drawing/2014/main" id="{04DE63AE-6ADD-4EB5-A640-7BD4F55F6C75}"/>
              </a:ext>
            </a:extLst>
          </p:cNvPr>
          <p:cNvGraphicFramePr>
            <a:graphicFrameLocks noGrp="1"/>
          </p:cNvGraphicFramePr>
          <p:nvPr/>
        </p:nvGraphicFramePr>
        <p:xfrm>
          <a:off x="1310346" y="2633695"/>
          <a:ext cx="7758704" cy="741814"/>
        </p:xfrm>
        <a:graphic>
          <a:graphicData uri="http://schemas.openxmlformats.org/drawingml/2006/table">
            <a:tbl>
              <a:tblPr firstRow="1" bandRow="1"/>
              <a:tblGrid>
                <a:gridCol w="447400">
                  <a:extLst>
                    <a:ext uri="{9D8B030D-6E8A-4147-A177-3AD203B41FA5}">
                      <a16:colId xmlns:a16="http://schemas.microsoft.com/office/drawing/2014/main" val="3491955364"/>
                    </a:ext>
                  </a:extLst>
                </a:gridCol>
                <a:gridCol w="531684">
                  <a:extLst>
                    <a:ext uri="{9D8B030D-6E8A-4147-A177-3AD203B41FA5}">
                      <a16:colId xmlns:a16="http://schemas.microsoft.com/office/drawing/2014/main" val="2281484046"/>
                    </a:ext>
                  </a:extLst>
                </a:gridCol>
                <a:gridCol w="594824">
                  <a:extLst>
                    <a:ext uri="{9D8B030D-6E8A-4147-A177-3AD203B41FA5}">
                      <a16:colId xmlns:a16="http://schemas.microsoft.com/office/drawing/2014/main" val="1807051481"/>
                    </a:ext>
                  </a:extLst>
                </a:gridCol>
                <a:gridCol w="757518">
                  <a:extLst>
                    <a:ext uri="{9D8B030D-6E8A-4147-A177-3AD203B41FA5}">
                      <a16:colId xmlns:a16="http://schemas.microsoft.com/office/drawing/2014/main" val="2304350543"/>
                    </a:ext>
                  </a:extLst>
                </a:gridCol>
                <a:gridCol w="816800">
                  <a:extLst>
                    <a:ext uri="{9D8B030D-6E8A-4147-A177-3AD203B41FA5}">
                      <a16:colId xmlns:a16="http://schemas.microsoft.com/office/drawing/2014/main" val="186026474"/>
                    </a:ext>
                  </a:extLst>
                </a:gridCol>
                <a:gridCol w="480859">
                  <a:extLst>
                    <a:ext uri="{9D8B030D-6E8A-4147-A177-3AD203B41FA5}">
                      <a16:colId xmlns:a16="http://schemas.microsoft.com/office/drawing/2014/main" val="1070070258"/>
                    </a:ext>
                  </a:extLst>
                </a:gridCol>
                <a:gridCol w="784218">
                  <a:extLst>
                    <a:ext uri="{9D8B030D-6E8A-4147-A177-3AD203B41FA5}">
                      <a16:colId xmlns:a16="http://schemas.microsoft.com/office/drawing/2014/main" val="4235404810"/>
                    </a:ext>
                  </a:extLst>
                </a:gridCol>
                <a:gridCol w="664583">
                  <a:extLst>
                    <a:ext uri="{9D8B030D-6E8A-4147-A177-3AD203B41FA5}">
                      <a16:colId xmlns:a16="http://schemas.microsoft.com/office/drawing/2014/main" val="2014946253"/>
                    </a:ext>
                  </a:extLst>
                </a:gridCol>
                <a:gridCol w="629907">
                  <a:extLst>
                    <a:ext uri="{9D8B030D-6E8A-4147-A177-3AD203B41FA5}">
                      <a16:colId xmlns:a16="http://schemas.microsoft.com/office/drawing/2014/main" val="46210883"/>
                    </a:ext>
                  </a:extLst>
                </a:gridCol>
                <a:gridCol w="839877">
                  <a:extLst>
                    <a:ext uri="{9D8B030D-6E8A-4147-A177-3AD203B41FA5}">
                      <a16:colId xmlns:a16="http://schemas.microsoft.com/office/drawing/2014/main" val="1495551331"/>
                    </a:ext>
                  </a:extLst>
                </a:gridCol>
                <a:gridCol w="596436">
                  <a:extLst>
                    <a:ext uri="{9D8B030D-6E8A-4147-A177-3AD203B41FA5}">
                      <a16:colId xmlns:a16="http://schemas.microsoft.com/office/drawing/2014/main" val="3677864580"/>
                    </a:ext>
                  </a:extLst>
                </a:gridCol>
                <a:gridCol w="614598">
                  <a:extLst>
                    <a:ext uri="{9D8B030D-6E8A-4147-A177-3AD203B41FA5}">
                      <a16:colId xmlns:a16="http://schemas.microsoft.com/office/drawing/2014/main" val="159472495"/>
                    </a:ext>
                  </a:extLst>
                </a:gridCol>
              </a:tblGrid>
              <a:tr h="370907">
                <a:tc rowSpan="2">
                  <a:txBody>
                    <a:bodyPr/>
                    <a:lstStyle/>
                    <a:p>
                      <a:pPr algn="ctr"/>
                      <a:r>
                        <a:rPr lang="en-US" sz="700" b="0" dirty="0"/>
                        <a:t>Ground Truth</a:t>
                      </a:r>
                    </a:p>
                    <a:p>
                      <a:pPr algn="ctr"/>
                      <a:endParaRPr lang="en-US" sz="700" b="0" dirty="0"/>
                    </a:p>
                  </a:txBody>
                  <a:tcPr marL="0" marR="0" marT="0" marB="0" anchor="ctr">
                    <a:lnL w="19050" cap="flat" cmpd="sng" algn="ctr">
                      <a:no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700" b="0" dirty="0"/>
                        <a:t>ML </a:t>
                      </a:r>
                    </a:p>
                    <a:p>
                      <a:pPr algn="ctr"/>
                      <a:r>
                        <a:rPr lang="en-US" sz="700" b="0" dirty="0"/>
                        <a:t>Marketplace</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700" b="0" dirty="0"/>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2">
                          <a:lumMod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endParaRPr lang="en-US" sz="1100" b="0" dirty="0"/>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700" b="0" dirty="0"/>
                        <a:t>Neo</a:t>
                      </a:r>
                    </a:p>
                  </a:txBody>
                  <a:tcPr marL="114300" marR="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700" b="0" dirty="0"/>
                        <a:t>Augmented </a:t>
                      </a:r>
                    </a:p>
                    <a:p>
                      <a:pPr algn="ctr"/>
                      <a:r>
                        <a:rPr lang="en-US" sz="700" b="0" dirty="0"/>
                        <a:t>AI</a:t>
                      </a:r>
                    </a:p>
                    <a:p>
                      <a:pPr algn="ctr"/>
                      <a:endParaRPr lang="en-US" sz="700" b="0" dirty="0"/>
                    </a:p>
                  </a:txBody>
                  <a:tcPr marL="114300" marR="0" marT="0" marB="0"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r h="370907">
                <a:tc vMerge="1">
                  <a:txBody>
                    <a:bodyPr/>
                    <a:lstStyle/>
                    <a:p>
                      <a:endParaRPr lang="en-US"/>
                    </a:p>
                  </a:txBody>
                  <a:tcPr/>
                </a:tc>
                <a:tc vMerge="1">
                  <a:txBody>
                    <a:bodyPr/>
                    <a:lstStyle/>
                    <a:p>
                      <a:endParaRPr lang="en-US"/>
                    </a:p>
                  </a:txBody>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Built-in</a:t>
                      </a:r>
                      <a:br>
                        <a:rPr lang="en-US" sz="700" b="0" dirty="0"/>
                      </a:br>
                      <a:r>
                        <a:rPr lang="en-US" sz="700" b="0" dirty="0"/>
                        <a:t>algorithms</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Notebooks</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Experiments</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Model </a:t>
                      </a:r>
                      <a:br>
                        <a:rPr lang="en-US" sz="700" b="0" dirty="0"/>
                      </a:br>
                      <a:r>
                        <a:rPr lang="en-US" sz="700" b="0" dirty="0"/>
                        <a:t>training &amp; tuning</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Debugger</a:t>
                      </a:r>
                      <a:endParaRPr lang="en-US" sz="700" b="1" baseline="30000" dirty="0">
                        <a:solidFill>
                          <a:schemeClr val="accent6"/>
                        </a:solidFill>
                      </a:endParaRP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Autopilot</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Model</a:t>
                      </a:r>
                      <a:br>
                        <a:rPr lang="en-US" sz="700" b="0" dirty="0"/>
                      </a:br>
                      <a:r>
                        <a:rPr lang="en-US" sz="700" b="0" dirty="0"/>
                        <a:t>hosting</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2">
                          <a:lumMod val="25000"/>
                        </a:schemeClr>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700" b="0" dirty="0"/>
                        <a:t>Model Monitor</a:t>
                      </a:r>
                    </a:p>
                  </a:txBody>
                  <a:tcPr marL="0" marR="0" marT="0" marB="0" anchor="ctr">
                    <a:lnL w="28575" cap="flat" cmpd="sng" algn="ctr">
                      <a:solidFill>
                        <a:schemeClr val="tx2">
                          <a:lumMod val="25000"/>
                        </a:schemeClr>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2">
                          <a:lumMod val="2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97566305"/>
                  </a:ext>
                </a:extLst>
              </a:tr>
            </a:tbl>
          </a:graphicData>
        </a:graphic>
      </p:graphicFrame>
      <p:graphicFrame>
        <p:nvGraphicFramePr>
          <p:cNvPr id="345" name="Table 344">
            <a:extLst>
              <a:ext uri="{FF2B5EF4-FFF2-40B4-BE49-F238E27FC236}">
                <a16:creationId xmlns:a16="http://schemas.microsoft.com/office/drawing/2014/main" id="{19AAE153-5FC8-49A9-9114-ADDCDB63DFCA}"/>
              </a:ext>
            </a:extLst>
          </p:cNvPr>
          <p:cNvGraphicFramePr>
            <a:graphicFrameLocks noGrp="1"/>
          </p:cNvGraphicFramePr>
          <p:nvPr/>
        </p:nvGraphicFramePr>
        <p:xfrm>
          <a:off x="4579146" y="4087502"/>
          <a:ext cx="4228506" cy="290856"/>
        </p:xfrm>
        <a:graphic>
          <a:graphicData uri="http://schemas.openxmlformats.org/drawingml/2006/table">
            <a:tbl>
              <a:tblPr firstRow="1" bandRow="1"/>
              <a:tblGrid>
                <a:gridCol w="1088231">
                  <a:extLst>
                    <a:ext uri="{9D8B030D-6E8A-4147-A177-3AD203B41FA5}">
                      <a16:colId xmlns:a16="http://schemas.microsoft.com/office/drawing/2014/main" val="186026474"/>
                    </a:ext>
                  </a:extLst>
                </a:gridCol>
                <a:gridCol w="834761">
                  <a:extLst>
                    <a:ext uri="{9D8B030D-6E8A-4147-A177-3AD203B41FA5}">
                      <a16:colId xmlns:a16="http://schemas.microsoft.com/office/drawing/2014/main" val="1070070258"/>
                    </a:ext>
                  </a:extLst>
                </a:gridCol>
                <a:gridCol w="834761">
                  <a:extLst>
                    <a:ext uri="{9D8B030D-6E8A-4147-A177-3AD203B41FA5}">
                      <a16:colId xmlns:a16="http://schemas.microsoft.com/office/drawing/2014/main" val="46210883"/>
                    </a:ext>
                  </a:extLst>
                </a:gridCol>
                <a:gridCol w="834761">
                  <a:extLst>
                    <a:ext uri="{9D8B030D-6E8A-4147-A177-3AD203B41FA5}">
                      <a16:colId xmlns:a16="http://schemas.microsoft.com/office/drawing/2014/main" val="1495551331"/>
                    </a:ext>
                  </a:extLst>
                </a:gridCol>
                <a:gridCol w="635992">
                  <a:extLst>
                    <a:ext uri="{9D8B030D-6E8A-4147-A177-3AD203B41FA5}">
                      <a16:colId xmlns:a16="http://schemas.microsoft.com/office/drawing/2014/main" val="3677864580"/>
                    </a:ext>
                  </a:extLst>
                </a:gridCol>
              </a:tblGrid>
              <a:tr h="290856">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Deep Learning</a:t>
                      </a:r>
                      <a:br>
                        <a:rPr lang="en-US" sz="800" b="0" dirty="0"/>
                      </a:br>
                      <a:r>
                        <a:rPr lang="en-US" sz="800" b="0" dirty="0"/>
                        <a:t>AMIs &amp; Containers</a:t>
                      </a:r>
                    </a:p>
                  </a:txBody>
                  <a:tcPr marL="0" marR="0"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GPUs &amp;</a:t>
                      </a:r>
                      <a:br>
                        <a:rPr lang="en-US" sz="800" b="0" dirty="0"/>
                      </a:br>
                      <a:r>
                        <a:rPr lang="en-US" sz="800" b="0" dirty="0"/>
                        <a:t>CPUs</a:t>
                      </a: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a:t>Elastic</a:t>
                      </a:r>
                      <a:br>
                        <a:rPr lang="en-US" sz="800" b="0" dirty="0"/>
                      </a:br>
                      <a:r>
                        <a:rPr lang="en-US" sz="800" b="0" dirty="0"/>
                        <a:t>Inference</a:t>
                      </a: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097278" rtl="0" eaLnBrk="1" latinLnBrk="0" hangingPunct="1">
                        <a:defRPr sz="2118" b="1" kern="1200">
                          <a:solidFill>
                            <a:schemeClr val="lt1"/>
                          </a:solidFill>
                          <a:latin typeface="Amazon Ember"/>
                        </a:defRPr>
                      </a:lvl1pPr>
                      <a:lvl2pPr marL="548639" algn="l" defTabSz="1097278" rtl="0" eaLnBrk="1" latinLnBrk="0" hangingPunct="1">
                        <a:defRPr sz="2118" b="1" kern="1200">
                          <a:solidFill>
                            <a:schemeClr val="lt1"/>
                          </a:solidFill>
                          <a:latin typeface="Amazon Ember"/>
                        </a:defRPr>
                      </a:lvl2pPr>
                      <a:lvl3pPr marL="1097278" algn="l" defTabSz="1097278" rtl="0" eaLnBrk="1" latinLnBrk="0" hangingPunct="1">
                        <a:defRPr sz="2118" b="1" kern="1200">
                          <a:solidFill>
                            <a:schemeClr val="lt1"/>
                          </a:solidFill>
                          <a:latin typeface="Amazon Ember"/>
                        </a:defRPr>
                      </a:lvl3pPr>
                      <a:lvl4pPr marL="1645917" algn="l" defTabSz="1097278" rtl="0" eaLnBrk="1" latinLnBrk="0" hangingPunct="1">
                        <a:defRPr sz="2118" b="1" kern="1200">
                          <a:solidFill>
                            <a:schemeClr val="lt1"/>
                          </a:solidFill>
                          <a:latin typeface="Amazon Ember"/>
                        </a:defRPr>
                      </a:lvl4pPr>
                      <a:lvl5pPr marL="2194555" algn="l" defTabSz="1097278" rtl="0" eaLnBrk="1" latinLnBrk="0" hangingPunct="1">
                        <a:defRPr sz="2118" b="1" kern="1200">
                          <a:solidFill>
                            <a:schemeClr val="lt1"/>
                          </a:solidFill>
                          <a:latin typeface="Amazon Ember"/>
                        </a:defRPr>
                      </a:lvl5pPr>
                      <a:lvl6pPr marL="2743195" algn="l" defTabSz="1097278" rtl="0" eaLnBrk="1" latinLnBrk="0" hangingPunct="1">
                        <a:defRPr sz="2118" b="1" kern="1200">
                          <a:solidFill>
                            <a:schemeClr val="lt1"/>
                          </a:solidFill>
                          <a:latin typeface="Amazon Ember"/>
                        </a:defRPr>
                      </a:lvl6pPr>
                      <a:lvl7pPr marL="3291833" algn="l" defTabSz="1097278" rtl="0" eaLnBrk="1" latinLnBrk="0" hangingPunct="1">
                        <a:defRPr sz="2118" b="1" kern="1200">
                          <a:solidFill>
                            <a:schemeClr val="lt1"/>
                          </a:solidFill>
                          <a:latin typeface="Amazon Ember"/>
                        </a:defRPr>
                      </a:lvl7pPr>
                      <a:lvl8pPr marL="3840472" algn="l" defTabSz="1097278" rtl="0" eaLnBrk="1" latinLnBrk="0" hangingPunct="1">
                        <a:defRPr sz="2118" b="1" kern="1200">
                          <a:solidFill>
                            <a:schemeClr val="lt1"/>
                          </a:solidFill>
                          <a:latin typeface="Amazon Ember"/>
                        </a:defRPr>
                      </a:lvl8pPr>
                      <a:lvl9pPr marL="4389112" algn="l" defTabSz="1097278" rtl="0" eaLnBrk="1" latinLnBrk="0" hangingPunct="1">
                        <a:defRPr sz="2118" b="1" kern="1200">
                          <a:solidFill>
                            <a:schemeClr val="lt1"/>
                          </a:solidFill>
                          <a:latin typeface="Amazon Ember"/>
                        </a:defRPr>
                      </a:lvl9pPr>
                    </a:lstStyle>
                    <a:p>
                      <a:pPr algn="ctr"/>
                      <a:r>
                        <a:rPr lang="en-US" sz="800" b="0" dirty="0" err="1"/>
                        <a:t>Inferentia</a:t>
                      </a:r>
                      <a:endParaRPr lang="en-US" sz="800" b="0" dirty="0"/>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t>FPGA</a:t>
                      </a:r>
                    </a:p>
                  </a:txBody>
                  <a:tcPr marL="114300" marR="0" marT="0" marB="0"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10064"/>
                  </a:ext>
                </a:extLst>
              </a:tr>
            </a:tbl>
          </a:graphicData>
        </a:graphic>
      </p:graphicFrame>
      <p:grpSp>
        <p:nvGrpSpPr>
          <p:cNvPr id="351" name="Group 350">
            <a:extLst>
              <a:ext uri="{FF2B5EF4-FFF2-40B4-BE49-F238E27FC236}">
                <a16:creationId xmlns:a16="http://schemas.microsoft.com/office/drawing/2014/main" id="{B4CCE7AF-D5B7-42C5-9F2D-B85A60358E42}"/>
              </a:ext>
            </a:extLst>
          </p:cNvPr>
          <p:cNvGrpSpPr/>
          <p:nvPr/>
        </p:nvGrpSpPr>
        <p:grpSpPr>
          <a:xfrm>
            <a:off x="2727756" y="3994506"/>
            <a:ext cx="1647659" cy="515330"/>
            <a:chOff x="4403428" y="6701957"/>
            <a:chExt cx="2636255" cy="824527"/>
          </a:xfrm>
        </p:grpSpPr>
        <p:grpSp>
          <p:nvGrpSpPr>
            <p:cNvPr id="350" name="Group 349">
              <a:extLst>
                <a:ext uri="{FF2B5EF4-FFF2-40B4-BE49-F238E27FC236}">
                  <a16:creationId xmlns:a16="http://schemas.microsoft.com/office/drawing/2014/main" id="{F9D21AB2-7CAC-4A4B-BA0E-BE2E9C1D4052}"/>
                </a:ext>
              </a:extLst>
            </p:cNvPr>
            <p:cNvGrpSpPr/>
            <p:nvPr/>
          </p:nvGrpSpPr>
          <p:grpSpPr>
            <a:xfrm>
              <a:off x="4403428" y="6701957"/>
              <a:ext cx="2636255" cy="295138"/>
              <a:chOff x="4269528" y="6638982"/>
              <a:chExt cx="2636255" cy="295138"/>
            </a:xfrm>
          </p:grpSpPr>
          <p:pic>
            <p:nvPicPr>
              <p:cNvPr id="90" name="Picture 89">
                <a:extLst>
                  <a:ext uri="{FF2B5EF4-FFF2-40B4-BE49-F238E27FC236}">
                    <a16:creationId xmlns:a16="http://schemas.microsoft.com/office/drawing/2014/main" id="{94B178AB-00F2-4A99-8399-601C5EB9121A}"/>
                  </a:ext>
                </a:extLst>
              </p:cNvPr>
              <p:cNvPicPr>
                <a:picLocks noChangeAspect="1"/>
              </p:cNvPicPr>
              <p:nvPr/>
            </p:nvPicPr>
            <p:blipFill>
              <a:blip r:embed="rId14"/>
              <a:srcRect/>
              <a:stretch/>
            </p:blipFill>
            <p:spPr>
              <a:xfrm>
                <a:off x="4269528" y="6638982"/>
                <a:ext cx="1198638" cy="295138"/>
              </a:xfrm>
              <a:prstGeom prst="rect">
                <a:avLst/>
              </a:prstGeom>
              <a:noFill/>
            </p:spPr>
          </p:pic>
          <p:pic>
            <p:nvPicPr>
              <p:cNvPr id="91" name="Picture 90">
                <a:extLst>
                  <a:ext uri="{FF2B5EF4-FFF2-40B4-BE49-F238E27FC236}">
                    <a16:creationId xmlns:a16="http://schemas.microsoft.com/office/drawing/2014/main" id="{A3D50F90-D921-4C9B-94D0-58F192C4DA04}"/>
                  </a:ext>
                </a:extLst>
              </p:cNvPr>
              <p:cNvPicPr>
                <a:picLocks noChangeAspect="1"/>
              </p:cNvPicPr>
              <p:nvPr/>
            </p:nvPicPr>
            <p:blipFill>
              <a:blip r:embed="rId15"/>
              <a:srcRect/>
              <a:stretch/>
            </p:blipFill>
            <p:spPr>
              <a:xfrm>
                <a:off x="6049993" y="6662462"/>
                <a:ext cx="855790" cy="248179"/>
              </a:xfrm>
              <a:prstGeom prst="rect">
                <a:avLst/>
              </a:prstGeom>
              <a:noFill/>
            </p:spPr>
          </p:pic>
        </p:grpSp>
        <p:pic>
          <p:nvPicPr>
            <p:cNvPr id="347" name="Picture 346" descr="A close up of a logo&#10;&#10;Description automatically generated">
              <a:extLst>
                <a:ext uri="{FF2B5EF4-FFF2-40B4-BE49-F238E27FC236}">
                  <a16:creationId xmlns:a16="http://schemas.microsoft.com/office/drawing/2014/main" id="{217C66CA-41A7-4466-B61E-D03A409D4618}"/>
                </a:ext>
              </a:extLst>
            </p:cNvPr>
            <p:cNvPicPr>
              <a:picLocks noChangeAspect="1"/>
            </p:cNvPicPr>
            <p:nvPr/>
          </p:nvPicPr>
          <p:blipFill>
            <a:blip r:embed="rId16"/>
            <a:stretch>
              <a:fillRect/>
            </a:stretch>
          </p:blipFill>
          <p:spPr>
            <a:xfrm>
              <a:off x="5505860" y="7095094"/>
              <a:ext cx="431390" cy="431390"/>
            </a:xfrm>
            <a:prstGeom prst="rect">
              <a:avLst/>
            </a:prstGeom>
          </p:spPr>
        </p:pic>
      </p:grpSp>
      <p:sp>
        <p:nvSpPr>
          <p:cNvPr id="356" name="TextBox 355">
            <a:extLst>
              <a:ext uri="{FF2B5EF4-FFF2-40B4-BE49-F238E27FC236}">
                <a16:creationId xmlns:a16="http://schemas.microsoft.com/office/drawing/2014/main" id="{FC8FF46A-36A9-464A-B10F-345C92ABAF14}"/>
              </a:ext>
            </a:extLst>
          </p:cNvPr>
          <p:cNvSpPr txBox="1"/>
          <p:nvPr/>
        </p:nvSpPr>
        <p:spPr>
          <a:xfrm>
            <a:off x="250733" y="1761462"/>
            <a:ext cx="651510" cy="297133"/>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err="1">
                <a:ln>
                  <a:noFill/>
                </a:ln>
                <a:solidFill>
                  <a:srgbClr val="FFFFFF"/>
                </a:solidFill>
                <a:effectLst/>
                <a:uLnTx/>
                <a:uFillTx/>
                <a:latin typeface="Amazon Ember"/>
                <a:ea typeface="+mn-ea"/>
                <a:cs typeface="+mn-cs"/>
              </a:rPr>
              <a:t>Rekognition</a:t>
            </a:r>
            <a:endParaRPr kumimoji="0" lang="en-US" sz="65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58" name="TextBox 357">
            <a:extLst>
              <a:ext uri="{FF2B5EF4-FFF2-40B4-BE49-F238E27FC236}">
                <a16:creationId xmlns:a16="http://schemas.microsoft.com/office/drawing/2014/main" id="{942A719E-B52C-42F6-AE7E-D60C8F2F41A4}"/>
              </a:ext>
            </a:extLst>
          </p:cNvPr>
          <p:cNvSpPr txBox="1"/>
          <p:nvPr/>
        </p:nvSpPr>
        <p:spPr>
          <a:xfrm>
            <a:off x="823846" y="1761462"/>
            <a:ext cx="651510" cy="297133"/>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Polly</a:t>
            </a:r>
          </a:p>
        </p:txBody>
      </p:sp>
      <p:sp>
        <p:nvSpPr>
          <p:cNvPr id="359" name="TextBox 358">
            <a:extLst>
              <a:ext uri="{FF2B5EF4-FFF2-40B4-BE49-F238E27FC236}">
                <a16:creationId xmlns:a16="http://schemas.microsoft.com/office/drawing/2014/main" id="{4A000F80-A0F6-46DA-80F0-F676852CE45E}"/>
              </a:ext>
            </a:extLst>
          </p:cNvPr>
          <p:cNvSpPr txBox="1"/>
          <p:nvPr/>
        </p:nvSpPr>
        <p:spPr>
          <a:xfrm>
            <a:off x="1310345" y="1761463"/>
            <a:ext cx="651510" cy="417678"/>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Transcribe</a:t>
            </a:r>
          </a:p>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Amazon Ember"/>
                <a:ea typeface="+mn-ea"/>
                <a:cs typeface="+mn-cs"/>
              </a:rPr>
              <a:t>+Medical</a:t>
            </a:r>
            <a:endParaRPr kumimoji="0" lang="en-US" sz="656" b="0" i="1" u="none" strike="noStrike" kern="1200" cap="none" spc="0" normalizeH="0" baseline="0" noProof="0" dirty="0">
              <a:ln>
                <a:noFill/>
              </a:ln>
              <a:solidFill>
                <a:srgbClr val="FFFFFF"/>
              </a:solidFill>
              <a:effectLst/>
              <a:uLnTx/>
              <a:uFillTx/>
              <a:latin typeface="Amazon Ember"/>
              <a:ea typeface="+mn-ea"/>
              <a:cs typeface="+mn-cs"/>
            </a:endParaRPr>
          </a:p>
        </p:txBody>
      </p:sp>
      <p:sp>
        <p:nvSpPr>
          <p:cNvPr id="360" name="TextBox 359">
            <a:extLst>
              <a:ext uri="{FF2B5EF4-FFF2-40B4-BE49-F238E27FC236}">
                <a16:creationId xmlns:a16="http://schemas.microsoft.com/office/drawing/2014/main" id="{02756147-E89D-4F34-A9B2-1DD00004D909}"/>
              </a:ext>
            </a:extLst>
          </p:cNvPr>
          <p:cNvSpPr txBox="1"/>
          <p:nvPr/>
        </p:nvSpPr>
        <p:spPr>
          <a:xfrm>
            <a:off x="1946203" y="1761463"/>
            <a:ext cx="651510" cy="417678"/>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Comprehend</a:t>
            </a:r>
          </a:p>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Amazon Ember"/>
                <a:ea typeface="+mn-ea"/>
                <a:cs typeface="+mn-cs"/>
              </a:rPr>
              <a:t>+Medical</a:t>
            </a:r>
            <a:endParaRPr kumimoji="0" lang="en-US" sz="656" b="0" i="1" u="none" strike="noStrike" kern="1200" cap="none" spc="0" normalizeH="0" baseline="0" noProof="0" dirty="0">
              <a:ln>
                <a:noFill/>
              </a:ln>
              <a:solidFill>
                <a:srgbClr val="FFFFFF"/>
              </a:solidFill>
              <a:effectLst/>
              <a:uLnTx/>
              <a:uFillTx/>
              <a:latin typeface="Amazon Ember"/>
              <a:ea typeface="+mn-ea"/>
              <a:cs typeface="+mn-cs"/>
            </a:endParaRPr>
          </a:p>
        </p:txBody>
      </p:sp>
      <p:sp>
        <p:nvSpPr>
          <p:cNvPr id="361" name="TextBox 360">
            <a:extLst>
              <a:ext uri="{FF2B5EF4-FFF2-40B4-BE49-F238E27FC236}">
                <a16:creationId xmlns:a16="http://schemas.microsoft.com/office/drawing/2014/main" id="{D0D03EC6-FB2B-483A-91CC-B5404212E290}"/>
              </a:ext>
            </a:extLst>
          </p:cNvPr>
          <p:cNvSpPr txBox="1"/>
          <p:nvPr/>
        </p:nvSpPr>
        <p:spPr>
          <a:xfrm>
            <a:off x="2466060" y="1761462"/>
            <a:ext cx="651510" cy="297133"/>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Translate</a:t>
            </a:r>
          </a:p>
        </p:txBody>
      </p:sp>
      <p:sp>
        <p:nvSpPr>
          <p:cNvPr id="362" name="TextBox 361">
            <a:extLst>
              <a:ext uri="{FF2B5EF4-FFF2-40B4-BE49-F238E27FC236}">
                <a16:creationId xmlns:a16="http://schemas.microsoft.com/office/drawing/2014/main" id="{76627C5C-95B8-4D01-B77F-D4E36DABAC90}"/>
              </a:ext>
            </a:extLst>
          </p:cNvPr>
          <p:cNvSpPr txBox="1"/>
          <p:nvPr/>
        </p:nvSpPr>
        <p:spPr>
          <a:xfrm>
            <a:off x="4266388" y="1761462"/>
            <a:ext cx="651510" cy="297133"/>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Lex</a:t>
            </a:r>
          </a:p>
        </p:txBody>
      </p:sp>
      <p:sp>
        <p:nvSpPr>
          <p:cNvPr id="363" name="TextBox 362">
            <a:extLst>
              <a:ext uri="{FF2B5EF4-FFF2-40B4-BE49-F238E27FC236}">
                <a16:creationId xmlns:a16="http://schemas.microsoft.com/office/drawing/2014/main" id="{DA3D4A62-B474-4810-A8FD-6DF6AE6DBDFC}"/>
              </a:ext>
            </a:extLst>
          </p:cNvPr>
          <p:cNvSpPr txBox="1"/>
          <p:nvPr/>
        </p:nvSpPr>
        <p:spPr>
          <a:xfrm>
            <a:off x="5030597" y="1761462"/>
            <a:ext cx="651510" cy="297133"/>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Personalize</a:t>
            </a:r>
          </a:p>
        </p:txBody>
      </p:sp>
      <p:sp>
        <p:nvSpPr>
          <p:cNvPr id="364" name="TextBox 363">
            <a:extLst>
              <a:ext uri="{FF2B5EF4-FFF2-40B4-BE49-F238E27FC236}">
                <a16:creationId xmlns:a16="http://schemas.microsoft.com/office/drawing/2014/main" id="{CAE1CCF0-F4D2-416C-923D-5B788ECB2CAD}"/>
              </a:ext>
            </a:extLst>
          </p:cNvPr>
          <p:cNvSpPr txBox="1"/>
          <p:nvPr/>
        </p:nvSpPr>
        <p:spPr>
          <a:xfrm>
            <a:off x="5835983" y="1761462"/>
            <a:ext cx="651510" cy="297133"/>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Forecast</a:t>
            </a:r>
          </a:p>
        </p:txBody>
      </p:sp>
      <p:sp>
        <p:nvSpPr>
          <p:cNvPr id="365" name="TextBox 364">
            <a:extLst>
              <a:ext uri="{FF2B5EF4-FFF2-40B4-BE49-F238E27FC236}">
                <a16:creationId xmlns:a16="http://schemas.microsoft.com/office/drawing/2014/main" id="{2EF6CD95-6B3A-45A2-BD83-6A1DD38F3D19}"/>
              </a:ext>
            </a:extLst>
          </p:cNvPr>
          <p:cNvSpPr txBox="1"/>
          <p:nvPr/>
        </p:nvSpPr>
        <p:spPr>
          <a:xfrm>
            <a:off x="6581309" y="1761462"/>
            <a:ext cx="651510" cy="297133"/>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Fraud Detector</a:t>
            </a:r>
          </a:p>
        </p:txBody>
      </p:sp>
      <p:sp>
        <p:nvSpPr>
          <p:cNvPr id="366" name="TextBox 365">
            <a:extLst>
              <a:ext uri="{FF2B5EF4-FFF2-40B4-BE49-F238E27FC236}">
                <a16:creationId xmlns:a16="http://schemas.microsoft.com/office/drawing/2014/main" id="{6217BF6F-9563-4C63-A54E-831DE96BADEF}"/>
              </a:ext>
            </a:extLst>
          </p:cNvPr>
          <p:cNvSpPr txBox="1"/>
          <p:nvPr/>
        </p:nvSpPr>
        <p:spPr>
          <a:xfrm>
            <a:off x="7347707" y="1761462"/>
            <a:ext cx="651510" cy="297133"/>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err="1">
                <a:ln>
                  <a:noFill/>
                </a:ln>
                <a:solidFill>
                  <a:srgbClr val="FFFFFF"/>
                </a:solidFill>
                <a:effectLst/>
                <a:uLnTx/>
                <a:uFillTx/>
                <a:latin typeface="Amazon Ember"/>
                <a:ea typeface="+mn-ea"/>
                <a:cs typeface="+mn-cs"/>
              </a:rPr>
              <a:t>CodeGuru</a:t>
            </a:r>
            <a:endParaRPr kumimoji="0" lang="en-US" sz="65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72" name="Graphic 48">
            <a:extLst>
              <a:ext uri="{FF2B5EF4-FFF2-40B4-BE49-F238E27FC236}">
                <a16:creationId xmlns:a16="http://schemas.microsoft.com/office/drawing/2014/main" id="{A5C8EEE3-89CC-43CE-9D74-25298DFB97E6}"/>
              </a:ext>
            </a:extLst>
          </p:cNvPr>
          <p:cNvSpPr/>
          <p:nvPr/>
        </p:nvSpPr>
        <p:spPr>
          <a:xfrm>
            <a:off x="2174864" y="1536662"/>
            <a:ext cx="194191" cy="200211"/>
          </a:xfrm>
          <a:custGeom>
            <a:avLst/>
            <a:gdLst>
              <a:gd name="connsiteX0" fmla="*/ 198851 w 310705"/>
              <a:gd name="connsiteY0" fmla="*/ 139026 h 320337"/>
              <a:gd name="connsiteX1" fmla="*/ 198851 w 310705"/>
              <a:gd name="connsiteY1" fmla="*/ 76881 h 320337"/>
              <a:gd name="connsiteX2" fmla="*/ 196987 w 310705"/>
              <a:gd name="connsiteY2" fmla="*/ 72396 h 320337"/>
              <a:gd name="connsiteX3" fmla="*/ 128632 w 310705"/>
              <a:gd name="connsiteY3" fmla="*/ 1922 h 320337"/>
              <a:gd name="connsiteX4" fmla="*/ 124282 w 310705"/>
              <a:gd name="connsiteY4" fmla="*/ 0 h 320337"/>
              <a:gd name="connsiteX5" fmla="*/ 6214 w 310705"/>
              <a:gd name="connsiteY5" fmla="*/ 0 h 320337"/>
              <a:gd name="connsiteX6" fmla="*/ 0 w 310705"/>
              <a:gd name="connsiteY6" fmla="*/ 6407 h 320337"/>
              <a:gd name="connsiteX7" fmla="*/ 0 w 310705"/>
              <a:gd name="connsiteY7" fmla="*/ 281897 h 320337"/>
              <a:gd name="connsiteX8" fmla="*/ 6214 w 310705"/>
              <a:gd name="connsiteY8" fmla="*/ 288303 h 320337"/>
              <a:gd name="connsiteX9" fmla="*/ 192637 w 310705"/>
              <a:gd name="connsiteY9" fmla="*/ 288303 h 320337"/>
              <a:gd name="connsiteX10" fmla="*/ 198851 w 310705"/>
              <a:gd name="connsiteY10" fmla="*/ 281897 h 320337"/>
              <a:gd name="connsiteX11" fmla="*/ 198851 w 310705"/>
              <a:gd name="connsiteY11" fmla="*/ 253707 h 320337"/>
              <a:gd name="connsiteX12" fmla="*/ 186423 w 310705"/>
              <a:gd name="connsiteY12" fmla="*/ 238971 h 320337"/>
              <a:gd name="connsiteX13" fmla="*/ 186423 w 310705"/>
              <a:gd name="connsiteY13" fmla="*/ 275490 h 320337"/>
              <a:gd name="connsiteX14" fmla="*/ 12428 w 310705"/>
              <a:gd name="connsiteY14" fmla="*/ 275490 h 320337"/>
              <a:gd name="connsiteX15" fmla="*/ 12428 w 310705"/>
              <a:gd name="connsiteY15" fmla="*/ 12813 h 320337"/>
              <a:gd name="connsiteX16" fmla="*/ 118068 w 310705"/>
              <a:gd name="connsiteY16" fmla="*/ 12813 h 320337"/>
              <a:gd name="connsiteX17" fmla="*/ 118068 w 310705"/>
              <a:gd name="connsiteY17" fmla="*/ 76881 h 320337"/>
              <a:gd name="connsiteX18" fmla="*/ 124282 w 310705"/>
              <a:gd name="connsiteY18" fmla="*/ 83288 h 320337"/>
              <a:gd name="connsiteX19" fmla="*/ 186423 w 310705"/>
              <a:gd name="connsiteY19" fmla="*/ 83288 h 320337"/>
              <a:gd name="connsiteX20" fmla="*/ 186423 w 310705"/>
              <a:gd name="connsiteY20" fmla="*/ 153762 h 320337"/>
              <a:gd name="connsiteX21" fmla="*/ 198851 w 310705"/>
              <a:gd name="connsiteY21" fmla="*/ 139026 h 320337"/>
              <a:gd name="connsiteX22" fmla="*/ 130496 w 310705"/>
              <a:gd name="connsiteY22" fmla="*/ 70474 h 320337"/>
              <a:gd name="connsiteX23" fmla="*/ 130496 w 310705"/>
              <a:gd name="connsiteY23" fmla="*/ 21783 h 320337"/>
              <a:gd name="connsiteX24" fmla="*/ 177723 w 310705"/>
              <a:gd name="connsiteY24" fmla="*/ 70474 h 320337"/>
              <a:gd name="connsiteX25" fmla="*/ 130496 w 310705"/>
              <a:gd name="connsiteY25" fmla="*/ 70474 h 320337"/>
              <a:gd name="connsiteX26" fmla="*/ 68355 w 310705"/>
              <a:gd name="connsiteY26" fmla="*/ 121728 h 320337"/>
              <a:gd name="connsiteX27" fmla="*/ 31071 w 310705"/>
              <a:gd name="connsiteY27" fmla="*/ 121728 h 320337"/>
              <a:gd name="connsiteX28" fmla="*/ 31071 w 310705"/>
              <a:gd name="connsiteY28" fmla="*/ 108915 h 320337"/>
              <a:gd name="connsiteX29" fmla="*/ 68355 w 310705"/>
              <a:gd name="connsiteY29" fmla="*/ 108915 h 320337"/>
              <a:gd name="connsiteX30" fmla="*/ 68355 w 310705"/>
              <a:gd name="connsiteY30" fmla="*/ 121728 h 320337"/>
              <a:gd name="connsiteX31" fmla="*/ 167781 w 310705"/>
              <a:gd name="connsiteY31" fmla="*/ 121728 h 320337"/>
              <a:gd name="connsiteX32" fmla="*/ 80783 w 310705"/>
              <a:gd name="connsiteY32" fmla="*/ 121728 h 320337"/>
              <a:gd name="connsiteX33" fmla="*/ 80783 w 310705"/>
              <a:gd name="connsiteY33" fmla="*/ 108915 h 320337"/>
              <a:gd name="connsiteX34" fmla="*/ 167781 w 310705"/>
              <a:gd name="connsiteY34" fmla="*/ 108915 h 320337"/>
              <a:gd name="connsiteX35" fmla="*/ 167781 w 310705"/>
              <a:gd name="connsiteY35" fmla="*/ 121728 h 320337"/>
              <a:gd name="connsiteX36" fmla="*/ 167781 w 310705"/>
              <a:gd name="connsiteY36" fmla="*/ 160169 h 320337"/>
              <a:gd name="connsiteX37" fmla="*/ 31071 w 310705"/>
              <a:gd name="connsiteY37" fmla="*/ 160169 h 320337"/>
              <a:gd name="connsiteX38" fmla="*/ 31071 w 310705"/>
              <a:gd name="connsiteY38" fmla="*/ 147355 h 320337"/>
              <a:gd name="connsiteX39" fmla="*/ 167781 w 310705"/>
              <a:gd name="connsiteY39" fmla="*/ 147355 h 320337"/>
              <a:gd name="connsiteX40" fmla="*/ 167781 w 310705"/>
              <a:gd name="connsiteY40" fmla="*/ 160169 h 320337"/>
              <a:gd name="connsiteX41" fmla="*/ 263478 w 310705"/>
              <a:gd name="connsiteY41" fmla="*/ 320337 h 320337"/>
              <a:gd name="connsiteX42" fmla="*/ 233029 w 310705"/>
              <a:gd name="connsiteY42" fmla="*/ 320337 h 320337"/>
              <a:gd name="connsiteX43" fmla="*/ 227436 w 310705"/>
              <a:gd name="connsiteY43" fmla="*/ 316493 h 320337"/>
              <a:gd name="connsiteX44" fmla="*/ 219979 w 310705"/>
              <a:gd name="connsiteY44" fmla="*/ 297273 h 320337"/>
              <a:gd name="connsiteX45" fmla="*/ 220601 w 310705"/>
              <a:gd name="connsiteY45" fmla="*/ 291507 h 320337"/>
              <a:gd name="connsiteX46" fmla="*/ 225572 w 310705"/>
              <a:gd name="connsiteY46" fmla="*/ 288944 h 320337"/>
              <a:gd name="connsiteX47" fmla="*/ 270935 w 310705"/>
              <a:gd name="connsiteY47" fmla="*/ 288944 h 320337"/>
              <a:gd name="connsiteX48" fmla="*/ 275906 w 310705"/>
              <a:gd name="connsiteY48" fmla="*/ 291507 h 320337"/>
              <a:gd name="connsiteX49" fmla="*/ 276527 w 310705"/>
              <a:gd name="connsiteY49" fmla="*/ 297273 h 320337"/>
              <a:gd name="connsiteX50" fmla="*/ 269071 w 310705"/>
              <a:gd name="connsiteY50" fmla="*/ 316493 h 320337"/>
              <a:gd name="connsiteX51" fmla="*/ 263478 w 310705"/>
              <a:gd name="connsiteY51" fmla="*/ 320337 h 320337"/>
              <a:gd name="connsiteX52" fmla="*/ 237379 w 310705"/>
              <a:gd name="connsiteY52" fmla="*/ 307524 h 320337"/>
              <a:gd name="connsiteX53" fmla="*/ 259128 w 310705"/>
              <a:gd name="connsiteY53" fmla="*/ 307524 h 320337"/>
              <a:gd name="connsiteX54" fmla="*/ 261614 w 310705"/>
              <a:gd name="connsiteY54" fmla="*/ 301117 h 320337"/>
              <a:gd name="connsiteX55" fmla="*/ 234893 w 310705"/>
              <a:gd name="connsiteY55" fmla="*/ 301117 h 320337"/>
              <a:gd name="connsiteX56" fmla="*/ 237379 w 310705"/>
              <a:gd name="connsiteY56" fmla="*/ 307524 h 320337"/>
              <a:gd name="connsiteX57" fmla="*/ 310084 w 310705"/>
              <a:gd name="connsiteY57" fmla="*/ 185795 h 320337"/>
              <a:gd name="connsiteX58" fmla="*/ 255400 w 310705"/>
              <a:gd name="connsiteY58" fmla="*/ 132620 h 320337"/>
              <a:gd name="connsiteX59" fmla="*/ 206930 w 310705"/>
              <a:gd name="connsiteY59" fmla="*/ 148636 h 320337"/>
              <a:gd name="connsiteX60" fmla="*/ 186423 w 310705"/>
              <a:gd name="connsiteY60" fmla="*/ 196046 h 320337"/>
              <a:gd name="connsiteX61" fmla="*/ 213144 w 310705"/>
              <a:gd name="connsiteY61" fmla="*/ 248582 h 320337"/>
              <a:gd name="connsiteX62" fmla="*/ 217494 w 310705"/>
              <a:gd name="connsiteY62" fmla="*/ 252426 h 320337"/>
              <a:gd name="connsiteX63" fmla="*/ 217494 w 310705"/>
              <a:gd name="connsiteY63" fmla="*/ 275490 h 320337"/>
              <a:gd name="connsiteX64" fmla="*/ 223708 w 310705"/>
              <a:gd name="connsiteY64" fmla="*/ 281897 h 320337"/>
              <a:gd name="connsiteX65" fmla="*/ 273420 w 310705"/>
              <a:gd name="connsiteY65" fmla="*/ 281897 h 320337"/>
              <a:gd name="connsiteX66" fmla="*/ 279635 w 310705"/>
              <a:gd name="connsiteY66" fmla="*/ 275490 h 320337"/>
              <a:gd name="connsiteX67" fmla="*/ 279635 w 310705"/>
              <a:gd name="connsiteY67" fmla="*/ 252426 h 320337"/>
              <a:gd name="connsiteX68" fmla="*/ 283984 w 310705"/>
              <a:gd name="connsiteY68" fmla="*/ 248582 h 320337"/>
              <a:gd name="connsiteX69" fmla="*/ 310705 w 310705"/>
              <a:gd name="connsiteY69" fmla="*/ 196046 h 320337"/>
              <a:gd name="connsiteX70" fmla="*/ 310084 w 310705"/>
              <a:gd name="connsiteY70" fmla="*/ 185795 h 320337"/>
              <a:gd name="connsiteX71" fmla="*/ 276527 w 310705"/>
              <a:gd name="connsiteY71" fmla="*/ 238331 h 320337"/>
              <a:gd name="connsiteX72" fmla="*/ 267206 w 310705"/>
              <a:gd name="connsiteY72" fmla="*/ 251785 h 320337"/>
              <a:gd name="connsiteX73" fmla="*/ 267206 w 310705"/>
              <a:gd name="connsiteY73" fmla="*/ 269083 h 320337"/>
              <a:gd name="connsiteX74" fmla="*/ 254778 w 310705"/>
              <a:gd name="connsiteY74" fmla="*/ 269083 h 320337"/>
              <a:gd name="connsiteX75" fmla="*/ 254778 w 310705"/>
              <a:gd name="connsiteY75" fmla="*/ 224236 h 320337"/>
              <a:gd name="connsiteX76" fmla="*/ 267206 w 310705"/>
              <a:gd name="connsiteY76" fmla="*/ 224236 h 320337"/>
              <a:gd name="connsiteX77" fmla="*/ 267206 w 310705"/>
              <a:gd name="connsiteY77" fmla="*/ 211422 h 320337"/>
              <a:gd name="connsiteX78" fmla="*/ 229922 w 310705"/>
              <a:gd name="connsiteY78" fmla="*/ 211422 h 320337"/>
              <a:gd name="connsiteX79" fmla="*/ 229922 w 310705"/>
              <a:gd name="connsiteY79" fmla="*/ 224236 h 320337"/>
              <a:gd name="connsiteX80" fmla="*/ 242350 w 310705"/>
              <a:gd name="connsiteY80" fmla="*/ 224236 h 320337"/>
              <a:gd name="connsiteX81" fmla="*/ 242350 w 310705"/>
              <a:gd name="connsiteY81" fmla="*/ 269083 h 320337"/>
              <a:gd name="connsiteX82" fmla="*/ 229922 w 310705"/>
              <a:gd name="connsiteY82" fmla="*/ 269083 h 320337"/>
              <a:gd name="connsiteX83" fmla="*/ 229922 w 310705"/>
              <a:gd name="connsiteY83" fmla="*/ 251785 h 320337"/>
              <a:gd name="connsiteX84" fmla="*/ 219979 w 310705"/>
              <a:gd name="connsiteY84" fmla="*/ 238331 h 320337"/>
              <a:gd name="connsiteX85" fmla="*/ 198851 w 310705"/>
              <a:gd name="connsiteY85" fmla="*/ 196046 h 320337"/>
              <a:gd name="connsiteX86" fmla="*/ 215629 w 310705"/>
              <a:gd name="connsiteY86" fmla="*/ 157606 h 320337"/>
              <a:gd name="connsiteX87" fmla="*/ 254157 w 310705"/>
              <a:gd name="connsiteY87" fmla="*/ 144792 h 320337"/>
              <a:gd name="connsiteX88" fmla="*/ 282742 w 310705"/>
              <a:gd name="connsiteY88" fmla="*/ 158887 h 320337"/>
              <a:gd name="connsiteX89" fmla="*/ 297655 w 310705"/>
              <a:gd name="connsiteY89" fmla="*/ 187717 h 320337"/>
              <a:gd name="connsiteX90" fmla="*/ 276527 w 310705"/>
              <a:gd name="connsiteY90" fmla="*/ 238331 h 320337"/>
              <a:gd name="connsiteX91" fmla="*/ 99426 w 310705"/>
              <a:gd name="connsiteY91" fmla="*/ 83288 h 320337"/>
              <a:gd name="connsiteX92" fmla="*/ 31071 w 310705"/>
              <a:gd name="connsiteY92" fmla="*/ 83288 h 320337"/>
              <a:gd name="connsiteX93" fmla="*/ 31071 w 310705"/>
              <a:gd name="connsiteY93" fmla="*/ 70474 h 320337"/>
              <a:gd name="connsiteX94" fmla="*/ 99426 w 310705"/>
              <a:gd name="connsiteY94" fmla="*/ 70474 h 320337"/>
              <a:gd name="connsiteX95" fmla="*/ 99426 w 310705"/>
              <a:gd name="connsiteY95" fmla="*/ 83288 h 320337"/>
              <a:gd name="connsiteX96" fmla="*/ 105640 w 310705"/>
              <a:gd name="connsiteY96" fmla="*/ 198609 h 320337"/>
              <a:gd name="connsiteX97" fmla="*/ 31071 w 310705"/>
              <a:gd name="connsiteY97" fmla="*/ 198609 h 320337"/>
              <a:gd name="connsiteX98" fmla="*/ 31071 w 310705"/>
              <a:gd name="connsiteY98" fmla="*/ 185795 h 320337"/>
              <a:gd name="connsiteX99" fmla="*/ 105640 w 310705"/>
              <a:gd name="connsiteY99" fmla="*/ 185795 h 320337"/>
              <a:gd name="connsiteX100" fmla="*/ 105640 w 310705"/>
              <a:gd name="connsiteY100" fmla="*/ 198609 h 320337"/>
              <a:gd name="connsiteX101" fmla="*/ 167781 w 310705"/>
              <a:gd name="connsiteY101" fmla="*/ 198609 h 320337"/>
              <a:gd name="connsiteX102" fmla="*/ 118068 w 310705"/>
              <a:gd name="connsiteY102" fmla="*/ 198609 h 320337"/>
              <a:gd name="connsiteX103" fmla="*/ 118068 w 310705"/>
              <a:gd name="connsiteY103" fmla="*/ 185795 h 320337"/>
              <a:gd name="connsiteX104" fmla="*/ 167781 w 310705"/>
              <a:gd name="connsiteY104" fmla="*/ 185795 h 320337"/>
              <a:gd name="connsiteX105" fmla="*/ 167781 w 310705"/>
              <a:gd name="connsiteY105" fmla="*/ 198609 h 320337"/>
              <a:gd name="connsiteX106" fmla="*/ 111854 w 310705"/>
              <a:gd name="connsiteY106" fmla="*/ 237049 h 320337"/>
              <a:gd name="connsiteX107" fmla="*/ 31071 w 310705"/>
              <a:gd name="connsiteY107" fmla="*/ 237049 h 320337"/>
              <a:gd name="connsiteX108" fmla="*/ 31071 w 310705"/>
              <a:gd name="connsiteY108" fmla="*/ 224236 h 320337"/>
              <a:gd name="connsiteX109" fmla="*/ 111854 w 310705"/>
              <a:gd name="connsiteY109" fmla="*/ 224236 h 320337"/>
              <a:gd name="connsiteX110" fmla="*/ 111854 w 310705"/>
              <a:gd name="connsiteY110" fmla="*/ 237049 h 32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0705" h="320337">
                <a:moveTo>
                  <a:pt x="198851" y="139026"/>
                </a:moveTo>
                <a:lnTo>
                  <a:pt x="198851" y="76881"/>
                </a:lnTo>
                <a:cubicBezTo>
                  <a:pt x="198851" y="74959"/>
                  <a:pt x="198230" y="73678"/>
                  <a:pt x="196987" y="72396"/>
                </a:cubicBezTo>
                <a:lnTo>
                  <a:pt x="128632" y="1922"/>
                </a:lnTo>
                <a:cubicBezTo>
                  <a:pt x="127389" y="641"/>
                  <a:pt x="126146" y="0"/>
                  <a:pt x="124282" y="0"/>
                </a:cubicBezTo>
                <a:lnTo>
                  <a:pt x="6214" y="0"/>
                </a:lnTo>
                <a:cubicBezTo>
                  <a:pt x="3107" y="0"/>
                  <a:pt x="0" y="3203"/>
                  <a:pt x="0" y="6407"/>
                </a:cubicBezTo>
                <a:lnTo>
                  <a:pt x="0" y="281897"/>
                </a:lnTo>
                <a:cubicBezTo>
                  <a:pt x="0" y="285100"/>
                  <a:pt x="3107" y="288303"/>
                  <a:pt x="6214" y="288303"/>
                </a:cubicBezTo>
                <a:lnTo>
                  <a:pt x="192637" y="288303"/>
                </a:lnTo>
                <a:cubicBezTo>
                  <a:pt x="195744" y="288303"/>
                  <a:pt x="198851" y="285100"/>
                  <a:pt x="198851" y="281897"/>
                </a:cubicBezTo>
                <a:lnTo>
                  <a:pt x="198851" y="253707"/>
                </a:lnTo>
                <a:cubicBezTo>
                  <a:pt x="193880" y="249222"/>
                  <a:pt x="190151" y="244097"/>
                  <a:pt x="186423" y="238971"/>
                </a:cubicBezTo>
                <a:lnTo>
                  <a:pt x="186423" y="275490"/>
                </a:lnTo>
                <a:lnTo>
                  <a:pt x="12428" y="275490"/>
                </a:lnTo>
                <a:lnTo>
                  <a:pt x="12428" y="12813"/>
                </a:lnTo>
                <a:lnTo>
                  <a:pt x="118068" y="12813"/>
                </a:lnTo>
                <a:lnTo>
                  <a:pt x="118068" y="76881"/>
                </a:lnTo>
                <a:cubicBezTo>
                  <a:pt x="118068" y="80084"/>
                  <a:pt x="121175" y="83288"/>
                  <a:pt x="124282" y="83288"/>
                </a:cubicBezTo>
                <a:lnTo>
                  <a:pt x="186423" y="83288"/>
                </a:lnTo>
                <a:lnTo>
                  <a:pt x="186423" y="153762"/>
                </a:lnTo>
                <a:cubicBezTo>
                  <a:pt x="190151" y="147996"/>
                  <a:pt x="193880" y="143511"/>
                  <a:pt x="198851" y="139026"/>
                </a:cubicBezTo>
                <a:close/>
                <a:moveTo>
                  <a:pt x="130496" y="70474"/>
                </a:moveTo>
                <a:lnTo>
                  <a:pt x="130496" y="21783"/>
                </a:lnTo>
                <a:lnTo>
                  <a:pt x="177723" y="70474"/>
                </a:lnTo>
                <a:lnTo>
                  <a:pt x="130496" y="70474"/>
                </a:lnTo>
                <a:close/>
                <a:moveTo>
                  <a:pt x="68355" y="121728"/>
                </a:moveTo>
                <a:lnTo>
                  <a:pt x="31071" y="121728"/>
                </a:lnTo>
                <a:lnTo>
                  <a:pt x="31071" y="108915"/>
                </a:lnTo>
                <a:lnTo>
                  <a:pt x="68355" y="108915"/>
                </a:lnTo>
                <a:lnTo>
                  <a:pt x="68355" y="121728"/>
                </a:lnTo>
                <a:close/>
                <a:moveTo>
                  <a:pt x="167781" y="121728"/>
                </a:moveTo>
                <a:lnTo>
                  <a:pt x="80783" y="121728"/>
                </a:lnTo>
                <a:lnTo>
                  <a:pt x="80783" y="108915"/>
                </a:lnTo>
                <a:lnTo>
                  <a:pt x="167781" y="108915"/>
                </a:lnTo>
                <a:lnTo>
                  <a:pt x="167781" y="121728"/>
                </a:lnTo>
                <a:close/>
                <a:moveTo>
                  <a:pt x="167781" y="160169"/>
                </a:moveTo>
                <a:lnTo>
                  <a:pt x="31071" y="160169"/>
                </a:lnTo>
                <a:lnTo>
                  <a:pt x="31071" y="147355"/>
                </a:lnTo>
                <a:lnTo>
                  <a:pt x="167781" y="147355"/>
                </a:lnTo>
                <a:lnTo>
                  <a:pt x="167781" y="160169"/>
                </a:lnTo>
                <a:close/>
                <a:moveTo>
                  <a:pt x="263478" y="320337"/>
                </a:moveTo>
                <a:lnTo>
                  <a:pt x="233029" y="320337"/>
                </a:lnTo>
                <a:cubicBezTo>
                  <a:pt x="230543" y="320337"/>
                  <a:pt x="228057" y="319056"/>
                  <a:pt x="227436" y="316493"/>
                </a:cubicBezTo>
                <a:lnTo>
                  <a:pt x="219979" y="297273"/>
                </a:lnTo>
                <a:cubicBezTo>
                  <a:pt x="219358" y="295351"/>
                  <a:pt x="219358" y="292788"/>
                  <a:pt x="220601" y="291507"/>
                </a:cubicBezTo>
                <a:cubicBezTo>
                  <a:pt x="221843" y="289585"/>
                  <a:pt x="223708" y="288944"/>
                  <a:pt x="225572" y="288944"/>
                </a:cubicBezTo>
                <a:lnTo>
                  <a:pt x="270935" y="288944"/>
                </a:lnTo>
                <a:cubicBezTo>
                  <a:pt x="272799" y="288944"/>
                  <a:pt x="274663" y="290225"/>
                  <a:pt x="275906" y="291507"/>
                </a:cubicBezTo>
                <a:cubicBezTo>
                  <a:pt x="277149" y="293429"/>
                  <a:pt x="277149" y="295351"/>
                  <a:pt x="276527" y="297273"/>
                </a:cubicBezTo>
                <a:lnTo>
                  <a:pt x="269071" y="316493"/>
                </a:lnTo>
                <a:cubicBezTo>
                  <a:pt x="268449" y="319056"/>
                  <a:pt x="265963" y="320337"/>
                  <a:pt x="263478" y="320337"/>
                </a:cubicBezTo>
                <a:close/>
                <a:moveTo>
                  <a:pt x="237379" y="307524"/>
                </a:moveTo>
                <a:lnTo>
                  <a:pt x="259128" y="307524"/>
                </a:lnTo>
                <a:lnTo>
                  <a:pt x="261614" y="301117"/>
                </a:lnTo>
                <a:lnTo>
                  <a:pt x="234893" y="301117"/>
                </a:lnTo>
                <a:lnTo>
                  <a:pt x="237379" y="307524"/>
                </a:lnTo>
                <a:close/>
                <a:moveTo>
                  <a:pt x="310084" y="185795"/>
                </a:moveTo>
                <a:cubicBezTo>
                  <a:pt x="305734" y="158246"/>
                  <a:pt x="282742" y="135823"/>
                  <a:pt x="255400" y="132620"/>
                </a:cubicBezTo>
                <a:cubicBezTo>
                  <a:pt x="238000" y="130697"/>
                  <a:pt x="219979" y="136464"/>
                  <a:pt x="206930" y="148636"/>
                </a:cubicBezTo>
                <a:cubicBezTo>
                  <a:pt x="193880" y="160809"/>
                  <a:pt x="186423" y="178107"/>
                  <a:pt x="186423" y="196046"/>
                </a:cubicBezTo>
                <a:cubicBezTo>
                  <a:pt x="186423" y="217189"/>
                  <a:pt x="196366" y="236409"/>
                  <a:pt x="213144" y="248582"/>
                </a:cubicBezTo>
                <a:cubicBezTo>
                  <a:pt x="213765" y="249222"/>
                  <a:pt x="216872" y="251144"/>
                  <a:pt x="217494" y="252426"/>
                </a:cubicBezTo>
                <a:lnTo>
                  <a:pt x="217494" y="275490"/>
                </a:lnTo>
                <a:cubicBezTo>
                  <a:pt x="217494" y="278693"/>
                  <a:pt x="220601" y="281897"/>
                  <a:pt x="223708" y="281897"/>
                </a:cubicBezTo>
                <a:lnTo>
                  <a:pt x="273420" y="281897"/>
                </a:lnTo>
                <a:cubicBezTo>
                  <a:pt x="276527" y="281897"/>
                  <a:pt x="279635" y="278693"/>
                  <a:pt x="279635" y="275490"/>
                </a:cubicBezTo>
                <a:lnTo>
                  <a:pt x="279635" y="252426"/>
                </a:lnTo>
                <a:cubicBezTo>
                  <a:pt x="280256" y="251144"/>
                  <a:pt x="282742" y="249863"/>
                  <a:pt x="283984" y="248582"/>
                </a:cubicBezTo>
                <a:cubicBezTo>
                  <a:pt x="300762" y="236409"/>
                  <a:pt x="310705" y="217189"/>
                  <a:pt x="310705" y="196046"/>
                </a:cubicBezTo>
                <a:cubicBezTo>
                  <a:pt x="310705" y="192843"/>
                  <a:pt x="310705" y="188999"/>
                  <a:pt x="310084" y="185795"/>
                </a:cubicBezTo>
                <a:close/>
                <a:moveTo>
                  <a:pt x="276527" y="238331"/>
                </a:moveTo>
                <a:cubicBezTo>
                  <a:pt x="273420" y="240893"/>
                  <a:pt x="267206" y="245378"/>
                  <a:pt x="267206" y="251785"/>
                </a:cubicBezTo>
                <a:lnTo>
                  <a:pt x="267206" y="269083"/>
                </a:lnTo>
                <a:lnTo>
                  <a:pt x="254778" y="269083"/>
                </a:lnTo>
                <a:lnTo>
                  <a:pt x="254778" y="224236"/>
                </a:lnTo>
                <a:lnTo>
                  <a:pt x="267206" y="224236"/>
                </a:lnTo>
                <a:lnTo>
                  <a:pt x="267206" y="211422"/>
                </a:lnTo>
                <a:lnTo>
                  <a:pt x="229922" y="211422"/>
                </a:lnTo>
                <a:lnTo>
                  <a:pt x="229922" y="224236"/>
                </a:lnTo>
                <a:lnTo>
                  <a:pt x="242350" y="224236"/>
                </a:lnTo>
                <a:lnTo>
                  <a:pt x="242350" y="269083"/>
                </a:lnTo>
                <a:lnTo>
                  <a:pt x="229922" y="269083"/>
                </a:lnTo>
                <a:lnTo>
                  <a:pt x="229922" y="251785"/>
                </a:lnTo>
                <a:cubicBezTo>
                  <a:pt x="229922" y="244737"/>
                  <a:pt x="223708" y="240893"/>
                  <a:pt x="219979" y="238331"/>
                </a:cubicBezTo>
                <a:cubicBezTo>
                  <a:pt x="206930" y="228721"/>
                  <a:pt x="198851" y="213344"/>
                  <a:pt x="198851" y="196046"/>
                </a:cubicBezTo>
                <a:cubicBezTo>
                  <a:pt x="198851" y="181311"/>
                  <a:pt x="205065" y="167857"/>
                  <a:pt x="215629" y="157606"/>
                </a:cubicBezTo>
                <a:cubicBezTo>
                  <a:pt x="226193" y="147996"/>
                  <a:pt x="239864" y="143511"/>
                  <a:pt x="254157" y="144792"/>
                </a:cubicBezTo>
                <a:cubicBezTo>
                  <a:pt x="265342" y="146074"/>
                  <a:pt x="275285" y="151199"/>
                  <a:pt x="282742" y="158887"/>
                </a:cubicBezTo>
                <a:cubicBezTo>
                  <a:pt x="290198" y="166575"/>
                  <a:pt x="295791" y="176185"/>
                  <a:pt x="297655" y="187717"/>
                </a:cubicBezTo>
                <a:cubicBezTo>
                  <a:pt x="300762" y="207578"/>
                  <a:pt x="292684" y="226799"/>
                  <a:pt x="276527" y="238331"/>
                </a:cubicBezTo>
                <a:close/>
                <a:moveTo>
                  <a:pt x="99426" y="83288"/>
                </a:moveTo>
                <a:lnTo>
                  <a:pt x="31071" y="83288"/>
                </a:lnTo>
                <a:lnTo>
                  <a:pt x="31071" y="70474"/>
                </a:lnTo>
                <a:lnTo>
                  <a:pt x="99426" y="70474"/>
                </a:lnTo>
                <a:lnTo>
                  <a:pt x="99426" y="83288"/>
                </a:lnTo>
                <a:close/>
                <a:moveTo>
                  <a:pt x="105640" y="198609"/>
                </a:moveTo>
                <a:lnTo>
                  <a:pt x="31071" y="198609"/>
                </a:lnTo>
                <a:lnTo>
                  <a:pt x="31071" y="185795"/>
                </a:lnTo>
                <a:lnTo>
                  <a:pt x="105640" y="185795"/>
                </a:lnTo>
                <a:lnTo>
                  <a:pt x="105640" y="198609"/>
                </a:lnTo>
                <a:close/>
                <a:moveTo>
                  <a:pt x="167781" y="198609"/>
                </a:moveTo>
                <a:lnTo>
                  <a:pt x="118068" y="198609"/>
                </a:lnTo>
                <a:lnTo>
                  <a:pt x="118068" y="185795"/>
                </a:lnTo>
                <a:lnTo>
                  <a:pt x="167781" y="185795"/>
                </a:lnTo>
                <a:lnTo>
                  <a:pt x="167781" y="198609"/>
                </a:lnTo>
                <a:close/>
                <a:moveTo>
                  <a:pt x="111854" y="237049"/>
                </a:moveTo>
                <a:lnTo>
                  <a:pt x="31071" y="237049"/>
                </a:lnTo>
                <a:lnTo>
                  <a:pt x="31071" y="224236"/>
                </a:lnTo>
                <a:lnTo>
                  <a:pt x="111854" y="224236"/>
                </a:lnTo>
                <a:lnTo>
                  <a:pt x="111854" y="237049"/>
                </a:lnTo>
                <a:close/>
              </a:path>
            </a:pathLst>
          </a:custGeom>
          <a:solidFill>
            <a:schemeClr val="tx1"/>
          </a:solidFill>
          <a:ln w="6096"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114" name="TextBox 113">
            <a:extLst>
              <a:ext uri="{FF2B5EF4-FFF2-40B4-BE49-F238E27FC236}">
                <a16:creationId xmlns:a16="http://schemas.microsoft.com/office/drawing/2014/main" id="{B796D74A-30BB-4852-8B5C-724315CED585}"/>
              </a:ext>
            </a:extLst>
          </p:cNvPr>
          <p:cNvSpPr txBox="1"/>
          <p:nvPr/>
        </p:nvSpPr>
        <p:spPr>
          <a:xfrm>
            <a:off x="326517" y="915259"/>
            <a:ext cx="1207862" cy="225063"/>
          </a:xfrm>
          <a:prstGeom prst="rect">
            <a:avLst/>
          </a:prstGeom>
          <a:noFill/>
          <a:ln w="12700">
            <a:miter lim="400000"/>
          </a:ln>
        </p:spPr>
        <p:txBody>
          <a:bodyPr wrap="square" lIns="8573" tIns="8573" rIns="8573" bIns="8573">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marL="0" marR="0" lvl="0" indent="0" algn="l" defTabSz="154769" rtl="0" eaLnBrk="1" fontAlgn="auto" latinLnBrk="0" hangingPunct="0">
              <a:lnSpc>
                <a:spcPct val="120000"/>
              </a:lnSpc>
              <a:spcBef>
                <a:spcPts val="0"/>
              </a:spcBef>
              <a:spcAft>
                <a:spcPts val="0"/>
              </a:spcAft>
              <a:buClrTx/>
              <a:buSzTx/>
              <a:buFontTx/>
              <a:buNone/>
              <a:tabLst/>
              <a:defRPr/>
            </a:pPr>
            <a:r>
              <a:rPr kumimoji="0" lang="en-US" sz="1125" b="1" i="0" u="none" strike="noStrike" kern="0" cap="none" spc="56" normalizeH="0" baseline="0" noProof="0" dirty="0">
                <a:ln>
                  <a:noFill/>
                </a:ln>
                <a:solidFill>
                  <a:srgbClr val="FFCC00"/>
                </a:solidFill>
                <a:effectLst/>
                <a:uLnTx/>
                <a:uFillTx/>
                <a:latin typeface="Amazon Ember"/>
                <a:ea typeface="Amazon Ember" charset="0"/>
                <a:cs typeface="Amazon Ember" charset="0"/>
              </a:rPr>
              <a:t>AI SERVICES</a:t>
            </a:r>
          </a:p>
        </p:txBody>
      </p:sp>
      <p:sp>
        <p:nvSpPr>
          <p:cNvPr id="115" name="TextBox 114">
            <a:extLst>
              <a:ext uri="{FF2B5EF4-FFF2-40B4-BE49-F238E27FC236}">
                <a16:creationId xmlns:a16="http://schemas.microsoft.com/office/drawing/2014/main" id="{E4F446A9-3396-450A-A70C-D68FC1AB0D48}"/>
              </a:ext>
            </a:extLst>
          </p:cNvPr>
          <p:cNvSpPr txBox="1"/>
          <p:nvPr/>
        </p:nvSpPr>
        <p:spPr>
          <a:xfrm>
            <a:off x="326517" y="2322451"/>
            <a:ext cx="1207862" cy="225063"/>
          </a:xfrm>
          <a:prstGeom prst="rect">
            <a:avLst/>
          </a:prstGeom>
          <a:noFill/>
          <a:ln w="12700">
            <a:miter lim="400000"/>
          </a:ln>
        </p:spPr>
        <p:txBody>
          <a:bodyPr wrap="square" lIns="8573" tIns="8573" rIns="8573" bIns="8573">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marL="0" marR="0" lvl="0" indent="0" algn="l" defTabSz="154769" rtl="0" eaLnBrk="1" fontAlgn="auto" latinLnBrk="0" hangingPunct="0">
              <a:lnSpc>
                <a:spcPct val="120000"/>
              </a:lnSpc>
              <a:spcBef>
                <a:spcPts val="0"/>
              </a:spcBef>
              <a:spcAft>
                <a:spcPts val="0"/>
              </a:spcAft>
              <a:buClrTx/>
              <a:buSzTx/>
              <a:buFontTx/>
              <a:buNone/>
              <a:tabLst/>
              <a:defRPr/>
            </a:pPr>
            <a:r>
              <a:rPr kumimoji="0" lang="en-US" sz="1125" b="1" i="0" u="none" strike="noStrike" kern="0" cap="none" spc="56" normalizeH="0" baseline="0" noProof="0" dirty="0">
                <a:ln>
                  <a:noFill/>
                </a:ln>
                <a:solidFill>
                  <a:srgbClr val="FFCC00"/>
                </a:solidFill>
                <a:effectLst/>
                <a:uLnTx/>
                <a:uFillTx/>
                <a:latin typeface="Amazon Ember"/>
                <a:ea typeface="Amazon Ember" charset="0"/>
                <a:cs typeface="Amazon Ember" charset="0"/>
              </a:rPr>
              <a:t>ML SERVICES</a:t>
            </a:r>
          </a:p>
        </p:txBody>
      </p:sp>
      <p:sp>
        <p:nvSpPr>
          <p:cNvPr id="116" name="TextBox 115">
            <a:extLst>
              <a:ext uri="{FF2B5EF4-FFF2-40B4-BE49-F238E27FC236}">
                <a16:creationId xmlns:a16="http://schemas.microsoft.com/office/drawing/2014/main" id="{A11E76C8-FD7C-4E41-B58E-68AA51AB31E4}"/>
              </a:ext>
            </a:extLst>
          </p:cNvPr>
          <p:cNvSpPr txBox="1"/>
          <p:nvPr/>
        </p:nvSpPr>
        <p:spPr>
          <a:xfrm>
            <a:off x="326516" y="3565894"/>
            <a:ext cx="3108747" cy="225063"/>
          </a:xfrm>
          <a:prstGeom prst="rect">
            <a:avLst/>
          </a:prstGeom>
          <a:noFill/>
          <a:ln w="12700">
            <a:miter lim="400000"/>
          </a:ln>
        </p:spPr>
        <p:txBody>
          <a:bodyPr wrap="square" lIns="8573" tIns="8573" rIns="8573" bIns="8573">
            <a:spAutoFit/>
          </a:bodyPr>
          <a:lstStyle>
            <a:defPPr>
              <a:defRPr lang="en-US"/>
            </a:defPPr>
            <a:lvl1pPr defTabSz="247644" hangingPunct="0">
              <a:lnSpc>
                <a:spcPct val="120000"/>
              </a:lnSpc>
              <a:defRPr sz="1800" b="1" kern="0" spc="90">
                <a:solidFill>
                  <a:srgbClr val="FFCC00"/>
                </a:solidFill>
                <a:ea typeface="Amazon Ember" charset="0"/>
                <a:cs typeface="Amazon Ember" charset="0"/>
              </a:defRPr>
            </a:lvl1pPr>
          </a:lstStyle>
          <a:p>
            <a:pPr marL="0" marR="0" lvl="0" indent="0" algn="l" defTabSz="154769" rtl="0" eaLnBrk="1" fontAlgn="auto" latinLnBrk="0" hangingPunct="0">
              <a:lnSpc>
                <a:spcPct val="120000"/>
              </a:lnSpc>
              <a:spcBef>
                <a:spcPts val="0"/>
              </a:spcBef>
              <a:spcAft>
                <a:spcPts val="0"/>
              </a:spcAft>
              <a:buClrTx/>
              <a:buSzTx/>
              <a:buFontTx/>
              <a:buNone/>
              <a:tabLst/>
              <a:defRPr/>
            </a:pPr>
            <a:r>
              <a:rPr kumimoji="0" lang="en-US" sz="1125" b="1" i="0" u="none" strike="noStrike" kern="0" cap="none" spc="56" normalizeH="0" baseline="0" noProof="0" dirty="0">
                <a:ln>
                  <a:noFill/>
                </a:ln>
                <a:solidFill>
                  <a:srgbClr val="FFCC00"/>
                </a:solidFill>
                <a:effectLst/>
                <a:uLnTx/>
                <a:uFillTx/>
                <a:latin typeface="Amazon Ember"/>
                <a:ea typeface="Amazon Ember" charset="0"/>
                <a:cs typeface="Amazon Ember" charset="0"/>
              </a:rPr>
              <a:t>ML FRAMEWORKS &amp; INFRASTRUCTURE</a:t>
            </a:r>
          </a:p>
        </p:txBody>
      </p:sp>
      <p:grpSp>
        <p:nvGrpSpPr>
          <p:cNvPr id="107" name="Graphic 110">
            <a:extLst>
              <a:ext uri="{FF2B5EF4-FFF2-40B4-BE49-F238E27FC236}">
                <a16:creationId xmlns:a16="http://schemas.microsoft.com/office/drawing/2014/main" id="{D0153B90-43AC-48B1-8502-F8D5CA9EFCB7}"/>
              </a:ext>
            </a:extLst>
          </p:cNvPr>
          <p:cNvGrpSpPr/>
          <p:nvPr/>
        </p:nvGrpSpPr>
        <p:grpSpPr>
          <a:xfrm>
            <a:off x="3182239" y="1539704"/>
            <a:ext cx="216830" cy="185855"/>
            <a:chOff x="3071685" y="1642846"/>
            <a:chExt cx="464651" cy="398272"/>
          </a:xfrm>
          <a:solidFill>
            <a:schemeClr val="tx1"/>
          </a:solidFill>
        </p:grpSpPr>
        <p:sp>
          <p:nvSpPr>
            <p:cNvPr id="108" name="Freeform: Shape 107">
              <a:extLst>
                <a:ext uri="{FF2B5EF4-FFF2-40B4-BE49-F238E27FC236}">
                  <a16:creationId xmlns:a16="http://schemas.microsoft.com/office/drawing/2014/main" id="{F4C970A6-901F-4F4E-A6F7-0A0DF99BB429}"/>
                </a:ext>
              </a:extLst>
            </p:cNvPr>
            <p:cNvSpPr/>
            <p:nvPr/>
          </p:nvSpPr>
          <p:spPr>
            <a:xfrm>
              <a:off x="3255879" y="1642846"/>
              <a:ext cx="274997" cy="379307"/>
            </a:xfrm>
            <a:custGeom>
              <a:avLst/>
              <a:gdLst>
                <a:gd name="connsiteX0" fmla="*/ 277274 w 274997"/>
                <a:gd name="connsiteY0" fmla="*/ 383385 h 379306"/>
                <a:gd name="connsiteX1" fmla="*/ 258308 w 274997"/>
                <a:gd name="connsiteY1" fmla="*/ 383385 h 379306"/>
                <a:gd name="connsiteX2" fmla="*/ 258308 w 274997"/>
                <a:gd name="connsiteY2" fmla="*/ 369161 h 379306"/>
                <a:gd name="connsiteX3" fmla="*/ 270351 w 274997"/>
                <a:gd name="connsiteY3" fmla="*/ 369161 h 379306"/>
                <a:gd name="connsiteX4" fmla="*/ 270351 w 274997"/>
                <a:gd name="connsiteY4" fmla="*/ 70078 h 379306"/>
                <a:gd name="connsiteX5" fmla="*/ 206154 w 274997"/>
                <a:gd name="connsiteY5" fmla="*/ 14225 h 379306"/>
                <a:gd name="connsiteX6" fmla="*/ 14225 w 274997"/>
                <a:gd name="connsiteY6" fmla="*/ 14225 h 379306"/>
                <a:gd name="connsiteX7" fmla="*/ 14225 w 274997"/>
                <a:gd name="connsiteY7" fmla="*/ 25130 h 379306"/>
                <a:gd name="connsiteX8" fmla="*/ 1 w 274997"/>
                <a:gd name="connsiteY8" fmla="*/ 25130 h 379306"/>
                <a:gd name="connsiteX9" fmla="*/ 1 w 274997"/>
                <a:gd name="connsiteY9" fmla="*/ 7113 h 379306"/>
                <a:gd name="connsiteX10" fmla="*/ 6922 w 274997"/>
                <a:gd name="connsiteY10" fmla="*/ 1 h 379306"/>
                <a:gd name="connsiteX11" fmla="*/ 7113 w 274997"/>
                <a:gd name="connsiteY11" fmla="*/ 1 h 379306"/>
                <a:gd name="connsiteX12" fmla="*/ 208619 w 274997"/>
                <a:gd name="connsiteY12" fmla="*/ 1 h 379306"/>
                <a:gd name="connsiteX13" fmla="*/ 213266 w 274997"/>
                <a:gd name="connsiteY13" fmla="*/ 1708 h 379306"/>
                <a:gd name="connsiteX14" fmla="*/ 282015 w 274997"/>
                <a:gd name="connsiteY14" fmla="*/ 61449 h 379306"/>
                <a:gd name="connsiteX15" fmla="*/ 284386 w 274997"/>
                <a:gd name="connsiteY15" fmla="*/ 66759 h 379306"/>
                <a:gd name="connsiteX16" fmla="*/ 284386 w 274997"/>
                <a:gd name="connsiteY16" fmla="*/ 376273 h 379306"/>
                <a:gd name="connsiteX17" fmla="*/ 277274 w 274997"/>
                <a:gd name="connsiteY17" fmla="*/ 383385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4997" h="379306">
                  <a:moveTo>
                    <a:pt x="277274" y="383385"/>
                  </a:moveTo>
                  <a:lnTo>
                    <a:pt x="258308" y="383385"/>
                  </a:lnTo>
                  <a:lnTo>
                    <a:pt x="258308" y="369161"/>
                  </a:lnTo>
                  <a:lnTo>
                    <a:pt x="270351" y="369161"/>
                  </a:lnTo>
                  <a:lnTo>
                    <a:pt x="270351" y="70078"/>
                  </a:lnTo>
                  <a:lnTo>
                    <a:pt x="206154" y="14225"/>
                  </a:lnTo>
                  <a:lnTo>
                    <a:pt x="14225" y="14225"/>
                  </a:lnTo>
                  <a:lnTo>
                    <a:pt x="14225" y="25130"/>
                  </a:lnTo>
                  <a:lnTo>
                    <a:pt x="1" y="25130"/>
                  </a:lnTo>
                  <a:lnTo>
                    <a:pt x="1" y="7113"/>
                  </a:lnTo>
                  <a:cubicBezTo>
                    <a:pt x="-52" y="3238"/>
                    <a:pt x="3047" y="54"/>
                    <a:pt x="6922" y="1"/>
                  </a:cubicBezTo>
                  <a:cubicBezTo>
                    <a:pt x="6985" y="0"/>
                    <a:pt x="7049" y="0"/>
                    <a:pt x="7113" y="1"/>
                  </a:cubicBezTo>
                  <a:lnTo>
                    <a:pt x="208619" y="1"/>
                  </a:lnTo>
                  <a:cubicBezTo>
                    <a:pt x="210327" y="-31"/>
                    <a:pt x="211985" y="578"/>
                    <a:pt x="213266" y="1708"/>
                  </a:cubicBezTo>
                  <a:lnTo>
                    <a:pt x="282015" y="61449"/>
                  </a:lnTo>
                  <a:cubicBezTo>
                    <a:pt x="283526" y="62800"/>
                    <a:pt x="284388" y="64732"/>
                    <a:pt x="284386" y="66759"/>
                  </a:cubicBezTo>
                  <a:lnTo>
                    <a:pt x="284386" y="376273"/>
                  </a:lnTo>
                  <a:cubicBezTo>
                    <a:pt x="284386" y="380201"/>
                    <a:pt x="281202" y="383385"/>
                    <a:pt x="277274" y="383385"/>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09" name="Freeform: Shape 108">
              <a:extLst>
                <a:ext uri="{FF2B5EF4-FFF2-40B4-BE49-F238E27FC236}">
                  <a16:creationId xmlns:a16="http://schemas.microsoft.com/office/drawing/2014/main" id="{BC7D789B-D544-490D-AF1E-9A8832E45EBE}"/>
                </a:ext>
              </a:extLst>
            </p:cNvPr>
            <p:cNvSpPr/>
            <p:nvPr/>
          </p:nvSpPr>
          <p:spPr>
            <a:xfrm>
              <a:off x="3234639" y="1672908"/>
              <a:ext cx="274997" cy="369824"/>
            </a:xfrm>
            <a:custGeom>
              <a:avLst/>
              <a:gdLst>
                <a:gd name="connsiteX0" fmla="*/ 268454 w 274997"/>
                <a:gd name="connsiteY0" fmla="*/ 374471 h 369824"/>
                <a:gd name="connsiteX1" fmla="*/ 7112 w 274997"/>
                <a:gd name="connsiteY1" fmla="*/ 374471 h 369824"/>
                <a:gd name="connsiteX2" fmla="*/ 0 w 274997"/>
                <a:gd name="connsiteY2" fmla="*/ 367359 h 369824"/>
                <a:gd name="connsiteX3" fmla="*/ 0 w 274997"/>
                <a:gd name="connsiteY3" fmla="*/ 314919 h 369824"/>
                <a:gd name="connsiteX4" fmla="*/ 14224 w 274997"/>
                <a:gd name="connsiteY4" fmla="*/ 314919 h 369824"/>
                <a:gd name="connsiteX5" fmla="*/ 14224 w 274997"/>
                <a:gd name="connsiteY5" fmla="*/ 360247 h 369824"/>
                <a:gd name="connsiteX6" fmla="*/ 261342 w 274997"/>
                <a:gd name="connsiteY6" fmla="*/ 360247 h 369824"/>
                <a:gd name="connsiteX7" fmla="*/ 261342 w 274997"/>
                <a:gd name="connsiteY7" fmla="*/ 69792 h 369824"/>
                <a:gd name="connsiteX8" fmla="*/ 205774 w 274997"/>
                <a:gd name="connsiteY8" fmla="*/ 14224 h 369824"/>
                <a:gd name="connsiteX9" fmla="*/ 14224 w 274997"/>
                <a:gd name="connsiteY9" fmla="*/ 14224 h 369824"/>
                <a:gd name="connsiteX10" fmla="*/ 14224 w 274997"/>
                <a:gd name="connsiteY10" fmla="*/ 70077 h 369824"/>
                <a:gd name="connsiteX11" fmla="*/ 379 w 274997"/>
                <a:gd name="connsiteY11" fmla="*/ 70077 h 369824"/>
                <a:gd name="connsiteX12" fmla="*/ 379 w 274997"/>
                <a:gd name="connsiteY12" fmla="*/ 7112 h 369824"/>
                <a:gd name="connsiteX13" fmla="*/ 7491 w 274997"/>
                <a:gd name="connsiteY13" fmla="*/ 0 h 369824"/>
                <a:gd name="connsiteX14" fmla="*/ 208998 w 274997"/>
                <a:gd name="connsiteY14" fmla="*/ 0 h 369824"/>
                <a:gd name="connsiteX15" fmla="*/ 214024 w 274997"/>
                <a:gd name="connsiteY15" fmla="*/ 2086 h 369824"/>
                <a:gd name="connsiteX16" fmla="*/ 273765 w 274997"/>
                <a:gd name="connsiteY16" fmla="*/ 61827 h 369824"/>
                <a:gd name="connsiteX17" fmla="*/ 275851 w 274997"/>
                <a:gd name="connsiteY17" fmla="*/ 66853 h 369824"/>
                <a:gd name="connsiteX18" fmla="*/ 275851 w 274997"/>
                <a:gd name="connsiteY18" fmla="*/ 367359 h 369824"/>
                <a:gd name="connsiteX19" fmla="*/ 268744 w 274997"/>
                <a:gd name="connsiteY19" fmla="*/ 374476 h 369824"/>
                <a:gd name="connsiteX20" fmla="*/ 268454 w 274997"/>
                <a:gd name="connsiteY20" fmla="*/ 374471 h 36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4997" h="369824">
                  <a:moveTo>
                    <a:pt x="268454" y="374471"/>
                  </a:moveTo>
                  <a:lnTo>
                    <a:pt x="7112" y="374471"/>
                  </a:lnTo>
                  <a:cubicBezTo>
                    <a:pt x="3184" y="374471"/>
                    <a:pt x="0" y="371286"/>
                    <a:pt x="0" y="367359"/>
                  </a:cubicBezTo>
                  <a:lnTo>
                    <a:pt x="0" y="314919"/>
                  </a:lnTo>
                  <a:lnTo>
                    <a:pt x="14224" y="314919"/>
                  </a:lnTo>
                  <a:lnTo>
                    <a:pt x="14224" y="360247"/>
                  </a:lnTo>
                  <a:lnTo>
                    <a:pt x="261342" y="360247"/>
                  </a:lnTo>
                  <a:lnTo>
                    <a:pt x="261342" y="69792"/>
                  </a:lnTo>
                  <a:lnTo>
                    <a:pt x="205774" y="14224"/>
                  </a:lnTo>
                  <a:lnTo>
                    <a:pt x="14224" y="14224"/>
                  </a:lnTo>
                  <a:lnTo>
                    <a:pt x="14224" y="70077"/>
                  </a:lnTo>
                  <a:lnTo>
                    <a:pt x="379" y="70077"/>
                  </a:lnTo>
                  <a:lnTo>
                    <a:pt x="379" y="7112"/>
                  </a:lnTo>
                  <a:cubicBezTo>
                    <a:pt x="430" y="3205"/>
                    <a:pt x="3585" y="51"/>
                    <a:pt x="7491" y="0"/>
                  </a:cubicBezTo>
                  <a:lnTo>
                    <a:pt x="208998" y="0"/>
                  </a:lnTo>
                  <a:cubicBezTo>
                    <a:pt x="210884" y="2"/>
                    <a:pt x="212691" y="752"/>
                    <a:pt x="214024" y="2086"/>
                  </a:cubicBezTo>
                  <a:lnTo>
                    <a:pt x="273765" y="61827"/>
                  </a:lnTo>
                  <a:cubicBezTo>
                    <a:pt x="275099" y="63159"/>
                    <a:pt x="275849" y="64967"/>
                    <a:pt x="275851" y="66853"/>
                  </a:cubicBezTo>
                  <a:lnTo>
                    <a:pt x="275851" y="367359"/>
                  </a:lnTo>
                  <a:cubicBezTo>
                    <a:pt x="275854" y="371286"/>
                    <a:pt x="272672" y="374473"/>
                    <a:pt x="268744" y="374476"/>
                  </a:cubicBezTo>
                  <a:cubicBezTo>
                    <a:pt x="268648" y="374476"/>
                    <a:pt x="268551" y="374474"/>
                    <a:pt x="268454" y="374471"/>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0" name="Freeform: Shape 109">
              <a:extLst>
                <a:ext uri="{FF2B5EF4-FFF2-40B4-BE49-F238E27FC236}">
                  <a16:creationId xmlns:a16="http://schemas.microsoft.com/office/drawing/2014/main" id="{BFD18F65-58C3-46E2-B049-D6DD52D961BA}"/>
                </a:ext>
              </a:extLst>
            </p:cNvPr>
            <p:cNvSpPr/>
            <p:nvPr/>
          </p:nvSpPr>
          <p:spPr>
            <a:xfrm>
              <a:off x="3436525" y="1680020"/>
              <a:ext cx="66379" cy="66379"/>
            </a:xfrm>
            <a:custGeom>
              <a:avLst/>
              <a:gdLst>
                <a:gd name="connsiteX0" fmla="*/ 66568 w 66378"/>
                <a:gd name="connsiteY0" fmla="*/ 66853 h 66378"/>
                <a:gd name="connsiteX1" fmla="*/ 7112 w 66378"/>
                <a:gd name="connsiteY1" fmla="*/ 66853 h 66378"/>
                <a:gd name="connsiteX2" fmla="*/ 0 w 66378"/>
                <a:gd name="connsiteY2" fmla="*/ 59741 h 66378"/>
                <a:gd name="connsiteX3" fmla="*/ 0 w 66378"/>
                <a:gd name="connsiteY3" fmla="*/ 0 h 66378"/>
                <a:gd name="connsiteX4" fmla="*/ 14224 w 66378"/>
                <a:gd name="connsiteY4" fmla="*/ 0 h 66378"/>
                <a:gd name="connsiteX5" fmla="*/ 14224 w 66378"/>
                <a:gd name="connsiteY5" fmla="*/ 52629 h 66378"/>
                <a:gd name="connsiteX6" fmla="*/ 66853 w 66378"/>
                <a:gd name="connsiteY6" fmla="*/ 52629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378" h="66378">
                  <a:moveTo>
                    <a:pt x="66568" y="66853"/>
                  </a:moveTo>
                  <a:lnTo>
                    <a:pt x="7112" y="66853"/>
                  </a:lnTo>
                  <a:cubicBezTo>
                    <a:pt x="3206" y="66802"/>
                    <a:pt x="51" y="63647"/>
                    <a:pt x="0" y="59741"/>
                  </a:cubicBezTo>
                  <a:lnTo>
                    <a:pt x="0" y="0"/>
                  </a:lnTo>
                  <a:lnTo>
                    <a:pt x="14224" y="0"/>
                  </a:lnTo>
                  <a:lnTo>
                    <a:pt x="14224" y="52629"/>
                  </a:lnTo>
                  <a:lnTo>
                    <a:pt x="66853" y="52629"/>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1" name="Freeform: Shape 110">
              <a:extLst>
                <a:ext uri="{FF2B5EF4-FFF2-40B4-BE49-F238E27FC236}">
                  <a16:creationId xmlns:a16="http://schemas.microsoft.com/office/drawing/2014/main" id="{2DF2C9D9-D4A7-4774-9C7A-89AD1F19295E}"/>
                </a:ext>
              </a:extLst>
            </p:cNvPr>
            <p:cNvSpPr/>
            <p:nvPr/>
          </p:nvSpPr>
          <p:spPr>
            <a:xfrm>
              <a:off x="3262328" y="1866354"/>
              <a:ext cx="66379" cy="9483"/>
            </a:xfrm>
            <a:custGeom>
              <a:avLst/>
              <a:gdLst>
                <a:gd name="connsiteX0" fmla="*/ 0 w 66378"/>
                <a:gd name="connsiteY0" fmla="*/ 0 h 9482"/>
                <a:gd name="connsiteX1" fmla="*/ 68844 w 66378"/>
                <a:gd name="connsiteY1" fmla="*/ 0 h 9482"/>
                <a:gd name="connsiteX2" fmla="*/ 68844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68844" y="0"/>
                  </a:lnTo>
                  <a:lnTo>
                    <a:pt x="68844"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2" name="Freeform: Shape 111">
              <a:extLst>
                <a:ext uri="{FF2B5EF4-FFF2-40B4-BE49-F238E27FC236}">
                  <a16:creationId xmlns:a16="http://schemas.microsoft.com/office/drawing/2014/main" id="{DBFDACF4-B8E1-4AAF-B076-E5F8E2E45431}"/>
                </a:ext>
              </a:extLst>
            </p:cNvPr>
            <p:cNvSpPr/>
            <p:nvPr/>
          </p:nvSpPr>
          <p:spPr>
            <a:xfrm>
              <a:off x="3242130" y="1902293"/>
              <a:ext cx="75861" cy="9483"/>
            </a:xfrm>
            <a:custGeom>
              <a:avLst/>
              <a:gdLst>
                <a:gd name="connsiteX0" fmla="*/ 0 w 75861"/>
                <a:gd name="connsiteY0" fmla="*/ 0 h 9482"/>
                <a:gd name="connsiteX1" fmla="*/ 76335 w 75861"/>
                <a:gd name="connsiteY1" fmla="*/ 0 h 9482"/>
                <a:gd name="connsiteX2" fmla="*/ 76335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76335" y="0"/>
                  </a:lnTo>
                  <a:lnTo>
                    <a:pt x="76335"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3" name="Freeform: Shape 112">
              <a:extLst>
                <a:ext uri="{FF2B5EF4-FFF2-40B4-BE49-F238E27FC236}">
                  <a16:creationId xmlns:a16="http://schemas.microsoft.com/office/drawing/2014/main" id="{905119E8-054E-4521-9094-58E9898CB14A}"/>
                </a:ext>
              </a:extLst>
            </p:cNvPr>
            <p:cNvSpPr/>
            <p:nvPr/>
          </p:nvSpPr>
          <p:spPr>
            <a:xfrm>
              <a:off x="3357155" y="1866544"/>
              <a:ext cx="104309" cy="9483"/>
            </a:xfrm>
            <a:custGeom>
              <a:avLst/>
              <a:gdLst>
                <a:gd name="connsiteX0" fmla="*/ 0 w 104309"/>
                <a:gd name="connsiteY0" fmla="*/ 0 h 9482"/>
                <a:gd name="connsiteX1" fmla="*/ 111421 w 104309"/>
                <a:gd name="connsiteY1" fmla="*/ 0 h 9482"/>
                <a:gd name="connsiteX2" fmla="*/ 111421 w 104309"/>
                <a:gd name="connsiteY2" fmla="*/ 14224 h 9482"/>
                <a:gd name="connsiteX3" fmla="*/ 0 w 104309"/>
                <a:gd name="connsiteY3" fmla="*/ 14224 h 9482"/>
              </a:gdLst>
              <a:ahLst/>
              <a:cxnLst>
                <a:cxn ang="0">
                  <a:pos x="connsiteX0" y="connsiteY0"/>
                </a:cxn>
                <a:cxn ang="0">
                  <a:pos x="connsiteX1" y="connsiteY1"/>
                </a:cxn>
                <a:cxn ang="0">
                  <a:pos x="connsiteX2" y="connsiteY2"/>
                </a:cxn>
                <a:cxn ang="0">
                  <a:pos x="connsiteX3" y="connsiteY3"/>
                </a:cxn>
              </a:cxnLst>
              <a:rect l="l" t="t" r="r" b="b"/>
              <a:pathLst>
                <a:path w="104309" h="9482">
                  <a:moveTo>
                    <a:pt x="0" y="0"/>
                  </a:moveTo>
                  <a:lnTo>
                    <a:pt x="111421" y="0"/>
                  </a:lnTo>
                  <a:lnTo>
                    <a:pt x="111421"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7" name="Freeform: Shape 116">
              <a:extLst>
                <a:ext uri="{FF2B5EF4-FFF2-40B4-BE49-F238E27FC236}">
                  <a16:creationId xmlns:a16="http://schemas.microsoft.com/office/drawing/2014/main" id="{438DA08A-223F-4A07-A926-74F991E72769}"/>
                </a:ext>
              </a:extLst>
            </p:cNvPr>
            <p:cNvSpPr/>
            <p:nvPr/>
          </p:nvSpPr>
          <p:spPr>
            <a:xfrm>
              <a:off x="3385413" y="1909974"/>
              <a:ext cx="75861" cy="9483"/>
            </a:xfrm>
            <a:custGeom>
              <a:avLst/>
              <a:gdLst>
                <a:gd name="connsiteX0" fmla="*/ 0 w 75861"/>
                <a:gd name="connsiteY0" fmla="*/ 0 h 9482"/>
                <a:gd name="connsiteX1" fmla="*/ 81551 w 75861"/>
                <a:gd name="connsiteY1" fmla="*/ 0 h 9482"/>
                <a:gd name="connsiteX2" fmla="*/ 81551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1551" y="0"/>
                  </a:lnTo>
                  <a:lnTo>
                    <a:pt x="81551"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8" name="Freeform: Shape 117">
              <a:extLst>
                <a:ext uri="{FF2B5EF4-FFF2-40B4-BE49-F238E27FC236}">
                  <a16:creationId xmlns:a16="http://schemas.microsoft.com/office/drawing/2014/main" id="{793E91DB-A896-42B8-B736-4587735C0FE1}"/>
                </a:ext>
              </a:extLst>
            </p:cNvPr>
            <p:cNvSpPr/>
            <p:nvPr/>
          </p:nvSpPr>
          <p:spPr>
            <a:xfrm>
              <a:off x="3329939" y="1783381"/>
              <a:ext cx="132757" cy="9483"/>
            </a:xfrm>
            <a:custGeom>
              <a:avLst/>
              <a:gdLst>
                <a:gd name="connsiteX0" fmla="*/ 0 w 132757"/>
                <a:gd name="connsiteY0" fmla="*/ 0 h 9482"/>
                <a:gd name="connsiteX1" fmla="*/ 137025 w 132757"/>
                <a:gd name="connsiteY1" fmla="*/ 0 h 9482"/>
                <a:gd name="connsiteX2" fmla="*/ 137025 w 132757"/>
                <a:gd name="connsiteY2" fmla="*/ 14224 h 9482"/>
                <a:gd name="connsiteX3" fmla="*/ 0 w 132757"/>
                <a:gd name="connsiteY3" fmla="*/ 14224 h 9482"/>
              </a:gdLst>
              <a:ahLst/>
              <a:cxnLst>
                <a:cxn ang="0">
                  <a:pos x="connsiteX0" y="connsiteY0"/>
                </a:cxn>
                <a:cxn ang="0">
                  <a:pos x="connsiteX1" y="connsiteY1"/>
                </a:cxn>
                <a:cxn ang="0">
                  <a:pos x="connsiteX2" y="connsiteY2"/>
                </a:cxn>
                <a:cxn ang="0">
                  <a:pos x="connsiteX3" y="connsiteY3"/>
                </a:cxn>
              </a:cxnLst>
              <a:rect l="l" t="t" r="r" b="b"/>
              <a:pathLst>
                <a:path w="132757" h="9482">
                  <a:moveTo>
                    <a:pt x="0" y="0"/>
                  </a:moveTo>
                  <a:lnTo>
                    <a:pt x="137025" y="0"/>
                  </a:lnTo>
                  <a:lnTo>
                    <a:pt x="137025"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19" name="Freeform: Shape 118">
              <a:extLst>
                <a:ext uri="{FF2B5EF4-FFF2-40B4-BE49-F238E27FC236}">
                  <a16:creationId xmlns:a16="http://schemas.microsoft.com/office/drawing/2014/main" id="{5275C286-B008-43E6-B1B0-C4383597C028}"/>
                </a:ext>
              </a:extLst>
            </p:cNvPr>
            <p:cNvSpPr/>
            <p:nvPr/>
          </p:nvSpPr>
          <p:spPr>
            <a:xfrm>
              <a:off x="3386077" y="1821217"/>
              <a:ext cx="75861" cy="9483"/>
            </a:xfrm>
            <a:custGeom>
              <a:avLst/>
              <a:gdLst>
                <a:gd name="connsiteX0" fmla="*/ 0 w 75861"/>
                <a:gd name="connsiteY0" fmla="*/ 0 h 9482"/>
                <a:gd name="connsiteX1" fmla="*/ 80887 w 75861"/>
                <a:gd name="connsiteY1" fmla="*/ 0 h 9482"/>
                <a:gd name="connsiteX2" fmla="*/ 80887 w 75861"/>
                <a:gd name="connsiteY2" fmla="*/ 14224 h 9482"/>
                <a:gd name="connsiteX3" fmla="*/ 0 w 75861"/>
                <a:gd name="connsiteY3" fmla="*/ 14224 h 9482"/>
              </a:gdLst>
              <a:ahLst/>
              <a:cxnLst>
                <a:cxn ang="0">
                  <a:pos x="connsiteX0" y="connsiteY0"/>
                </a:cxn>
                <a:cxn ang="0">
                  <a:pos x="connsiteX1" y="connsiteY1"/>
                </a:cxn>
                <a:cxn ang="0">
                  <a:pos x="connsiteX2" y="connsiteY2"/>
                </a:cxn>
                <a:cxn ang="0">
                  <a:pos x="connsiteX3" y="connsiteY3"/>
                </a:cxn>
              </a:cxnLst>
              <a:rect l="l" t="t" r="r" b="b"/>
              <a:pathLst>
                <a:path w="75861" h="9482">
                  <a:moveTo>
                    <a:pt x="0" y="0"/>
                  </a:moveTo>
                  <a:lnTo>
                    <a:pt x="80887" y="0"/>
                  </a:lnTo>
                  <a:lnTo>
                    <a:pt x="8088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119">
              <a:extLst>
                <a:ext uri="{FF2B5EF4-FFF2-40B4-BE49-F238E27FC236}">
                  <a16:creationId xmlns:a16="http://schemas.microsoft.com/office/drawing/2014/main" id="{A00929F2-295E-4FAE-B49D-992BF1B012CC}"/>
                </a:ext>
              </a:extLst>
            </p:cNvPr>
            <p:cNvSpPr/>
            <p:nvPr/>
          </p:nvSpPr>
          <p:spPr>
            <a:xfrm>
              <a:off x="3171484" y="1864458"/>
              <a:ext cx="37931" cy="9483"/>
            </a:xfrm>
            <a:custGeom>
              <a:avLst/>
              <a:gdLst>
                <a:gd name="connsiteX0" fmla="*/ 0 w 37930"/>
                <a:gd name="connsiteY0" fmla="*/ 0 h 9482"/>
                <a:gd name="connsiteX1" fmla="*/ 39069 w 37930"/>
                <a:gd name="connsiteY1" fmla="*/ 0 h 9482"/>
                <a:gd name="connsiteX2" fmla="*/ 39069 w 37930"/>
                <a:gd name="connsiteY2" fmla="*/ 14224 h 9482"/>
                <a:gd name="connsiteX3" fmla="*/ 0 w 37930"/>
                <a:gd name="connsiteY3" fmla="*/ 14224 h 9482"/>
              </a:gdLst>
              <a:ahLst/>
              <a:cxnLst>
                <a:cxn ang="0">
                  <a:pos x="connsiteX0" y="connsiteY0"/>
                </a:cxn>
                <a:cxn ang="0">
                  <a:pos x="connsiteX1" y="connsiteY1"/>
                </a:cxn>
                <a:cxn ang="0">
                  <a:pos x="connsiteX2" y="connsiteY2"/>
                </a:cxn>
                <a:cxn ang="0">
                  <a:pos x="connsiteX3" y="connsiteY3"/>
                </a:cxn>
              </a:cxnLst>
              <a:rect l="l" t="t" r="r" b="b"/>
              <a:pathLst>
                <a:path w="37930" h="9482">
                  <a:moveTo>
                    <a:pt x="0" y="0"/>
                  </a:moveTo>
                  <a:lnTo>
                    <a:pt x="39069" y="0"/>
                  </a:lnTo>
                  <a:lnTo>
                    <a:pt x="39069"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21" name="Freeform: Shape 120">
              <a:extLst>
                <a:ext uri="{FF2B5EF4-FFF2-40B4-BE49-F238E27FC236}">
                  <a16:creationId xmlns:a16="http://schemas.microsoft.com/office/drawing/2014/main" id="{9C0FA233-EA13-4C5D-87E7-3109498F830D}"/>
                </a:ext>
              </a:extLst>
            </p:cNvPr>
            <p:cNvSpPr/>
            <p:nvPr/>
          </p:nvSpPr>
          <p:spPr>
            <a:xfrm>
              <a:off x="3083390" y="1864458"/>
              <a:ext cx="47413" cy="9483"/>
            </a:xfrm>
            <a:custGeom>
              <a:avLst/>
              <a:gdLst>
                <a:gd name="connsiteX0" fmla="*/ 0 w 47413"/>
                <a:gd name="connsiteY0" fmla="*/ 0 h 9482"/>
                <a:gd name="connsiteX1" fmla="*/ 53387 w 47413"/>
                <a:gd name="connsiteY1" fmla="*/ 0 h 9482"/>
                <a:gd name="connsiteX2" fmla="*/ 5338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3387" y="0"/>
                  </a:lnTo>
                  <a:lnTo>
                    <a:pt x="5338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23" name="Freeform: Shape 122">
              <a:extLst>
                <a:ext uri="{FF2B5EF4-FFF2-40B4-BE49-F238E27FC236}">
                  <a16:creationId xmlns:a16="http://schemas.microsoft.com/office/drawing/2014/main" id="{B322D707-E31E-4F89-B650-2D75F679A609}"/>
                </a:ext>
              </a:extLst>
            </p:cNvPr>
            <p:cNvSpPr/>
            <p:nvPr/>
          </p:nvSpPr>
          <p:spPr>
            <a:xfrm>
              <a:off x="3119424" y="1834682"/>
              <a:ext cx="47413" cy="9483"/>
            </a:xfrm>
            <a:custGeom>
              <a:avLst/>
              <a:gdLst>
                <a:gd name="connsiteX0" fmla="*/ 0 w 47413"/>
                <a:gd name="connsiteY0" fmla="*/ 0 h 9482"/>
                <a:gd name="connsiteX1" fmla="*/ 50637 w 47413"/>
                <a:gd name="connsiteY1" fmla="*/ 0 h 9482"/>
                <a:gd name="connsiteX2" fmla="*/ 50637 w 47413"/>
                <a:gd name="connsiteY2" fmla="*/ 14224 h 9482"/>
                <a:gd name="connsiteX3" fmla="*/ 0 w 47413"/>
                <a:gd name="connsiteY3" fmla="*/ 14224 h 9482"/>
              </a:gdLst>
              <a:ahLst/>
              <a:cxnLst>
                <a:cxn ang="0">
                  <a:pos x="connsiteX0" y="connsiteY0"/>
                </a:cxn>
                <a:cxn ang="0">
                  <a:pos x="connsiteX1" y="connsiteY1"/>
                </a:cxn>
                <a:cxn ang="0">
                  <a:pos x="connsiteX2" y="connsiteY2"/>
                </a:cxn>
                <a:cxn ang="0">
                  <a:pos x="connsiteX3" y="connsiteY3"/>
                </a:cxn>
              </a:cxnLst>
              <a:rect l="l" t="t" r="r" b="b"/>
              <a:pathLst>
                <a:path w="47413" h="9482">
                  <a:moveTo>
                    <a:pt x="0" y="0"/>
                  </a:moveTo>
                  <a:lnTo>
                    <a:pt x="50637" y="0"/>
                  </a:lnTo>
                  <a:lnTo>
                    <a:pt x="5063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46" name="Freeform: Shape 145">
              <a:extLst>
                <a:ext uri="{FF2B5EF4-FFF2-40B4-BE49-F238E27FC236}">
                  <a16:creationId xmlns:a16="http://schemas.microsoft.com/office/drawing/2014/main" id="{31CFF04A-0D2F-407A-806B-41E02C743D43}"/>
                </a:ext>
              </a:extLst>
            </p:cNvPr>
            <p:cNvSpPr/>
            <p:nvPr/>
          </p:nvSpPr>
          <p:spPr>
            <a:xfrm>
              <a:off x="3108709" y="1894992"/>
              <a:ext cx="66379" cy="9483"/>
            </a:xfrm>
            <a:custGeom>
              <a:avLst/>
              <a:gdLst>
                <a:gd name="connsiteX0" fmla="*/ 0 w 66378"/>
                <a:gd name="connsiteY0" fmla="*/ 0 h 9482"/>
                <a:gd name="connsiteX1" fmla="*/ 70361 w 66378"/>
                <a:gd name="connsiteY1" fmla="*/ 0 h 9482"/>
                <a:gd name="connsiteX2" fmla="*/ 70361 w 66378"/>
                <a:gd name="connsiteY2" fmla="*/ 14224 h 9482"/>
                <a:gd name="connsiteX3" fmla="*/ 0 w 66378"/>
                <a:gd name="connsiteY3" fmla="*/ 14224 h 9482"/>
              </a:gdLst>
              <a:ahLst/>
              <a:cxnLst>
                <a:cxn ang="0">
                  <a:pos x="connsiteX0" y="connsiteY0"/>
                </a:cxn>
                <a:cxn ang="0">
                  <a:pos x="connsiteX1" y="connsiteY1"/>
                </a:cxn>
                <a:cxn ang="0">
                  <a:pos x="connsiteX2" y="connsiteY2"/>
                </a:cxn>
                <a:cxn ang="0">
                  <a:pos x="connsiteX3" y="connsiteY3"/>
                </a:cxn>
              </a:cxnLst>
              <a:rect l="l" t="t" r="r" b="b"/>
              <a:pathLst>
                <a:path w="66378" h="9482">
                  <a:moveTo>
                    <a:pt x="0" y="0"/>
                  </a:moveTo>
                  <a:lnTo>
                    <a:pt x="70361" y="0"/>
                  </a:lnTo>
                  <a:lnTo>
                    <a:pt x="70361"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47" name="Freeform: Shape 146">
              <a:extLst>
                <a:ext uri="{FF2B5EF4-FFF2-40B4-BE49-F238E27FC236}">
                  <a16:creationId xmlns:a16="http://schemas.microsoft.com/office/drawing/2014/main" id="{5B2285E8-790B-4AE1-A7E3-EC3535F63A44}"/>
                </a:ext>
              </a:extLst>
            </p:cNvPr>
            <p:cNvSpPr/>
            <p:nvPr/>
          </p:nvSpPr>
          <p:spPr>
            <a:xfrm>
              <a:off x="3161907" y="1778165"/>
              <a:ext cx="170688" cy="170688"/>
            </a:xfrm>
            <a:custGeom>
              <a:avLst/>
              <a:gdLst>
                <a:gd name="connsiteX0" fmla="*/ 87620 w 170688"/>
                <a:gd name="connsiteY0" fmla="*/ 175240 h 170688"/>
                <a:gd name="connsiteX1" fmla="*/ 0 w 170688"/>
                <a:gd name="connsiteY1" fmla="*/ 87620 h 170688"/>
                <a:gd name="connsiteX2" fmla="*/ 87620 w 170688"/>
                <a:gd name="connsiteY2" fmla="*/ 0 h 170688"/>
                <a:gd name="connsiteX3" fmla="*/ 175240 w 170688"/>
                <a:gd name="connsiteY3" fmla="*/ 87620 h 170688"/>
                <a:gd name="connsiteX4" fmla="*/ 87620 w 170688"/>
                <a:gd name="connsiteY4" fmla="*/ 175240 h 170688"/>
                <a:gd name="connsiteX5" fmla="*/ 87620 w 170688"/>
                <a:gd name="connsiteY5" fmla="*/ 14034 h 170688"/>
                <a:gd name="connsiteX6" fmla="*/ 14224 w 170688"/>
                <a:gd name="connsiteY6" fmla="*/ 87430 h 170688"/>
                <a:gd name="connsiteX7" fmla="*/ 87620 w 170688"/>
                <a:gd name="connsiteY7" fmla="*/ 160826 h 170688"/>
                <a:gd name="connsiteX8" fmla="*/ 161016 w 170688"/>
                <a:gd name="connsiteY8" fmla="*/ 87430 h 170688"/>
                <a:gd name="connsiteX9" fmla="*/ 87620 w 170688"/>
                <a:gd name="connsiteY9" fmla="*/ 1422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88" h="170688">
                  <a:moveTo>
                    <a:pt x="87620" y="175240"/>
                  </a:moveTo>
                  <a:cubicBezTo>
                    <a:pt x="39229" y="175240"/>
                    <a:pt x="0" y="136011"/>
                    <a:pt x="0" y="87620"/>
                  </a:cubicBezTo>
                  <a:cubicBezTo>
                    <a:pt x="0" y="39229"/>
                    <a:pt x="39229" y="0"/>
                    <a:pt x="87620" y="0"/>
                  </a:cubicBezTo>
                  <a:cubicBezTo>
                    <a:pt x="136011" y="0"/>
                    <a:pt x="175240" y="39229"/>
                    <a:pt x="175240" y="87620"/>
                  </a:cubicBezTo>
                  <a:cubicBezTo>
                    <a:pt x="175240" y="136011"/>
                    <a:pt x="136011" y="175240"/>
                    <a:pt x="87620" y="175240"/>
                  </a:cubicBezTo>
                  <a:close/>
                  <a:moveTo>
                    <a:pt x="87620" y="14034"/>
                  </a:moveTo>
                  <a:cubicBezTo>
                    <a:pt x="47084" y="14034"/>
                    <a:pt x="14224" y="46895"/>
                    <a:pt x="14224" y="87430"/>
                  </a:cubicBezTo>
                  <a:cubicBezTo>
                    <a:pt x="14224" y="127966"/>
                    <a:pt x="47084" y="160826"/>
                    <a:pt x="87620" y="160826"/>
                  </a:cubicBezTo>
                  <a:cubicBezTo>
                    <a:pt x="128155" y="160826"/>
                    <a:pt x="161016" y="127966"/>
                    <a:pt x="161016" y="87430"/>
                  </a:cubicBezTo>
                  <a:cubicBezTo>
                    <a:pt x="160859" y="46991"/>
                    <a:pt x="128060" y="14276"/>
                    <a:pt x="87620" y="14224"/>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48" name="Freeform: Shape 147">
              <a:extLst>
                <a:ext uri="{FF2B5EF4-FFF2-40B4-BE49-F238E27FC236}">
                  <a16:creationId xmlns:a16="http://schemas.microsoft.com/office/drawing/2014/main" id="{372A8328-3374-4527-998D-6715A4A2FBE1}"/>
                </a:ext>
              </a:extLst>
            </p:cNvPr>
            <p:cNvSpPr/>
            <p:nvPr/>
          </p:nvSpPr>
          <p:spPr>
            <a:xfrm>
              <a:off x="3133933" y="1750192"/>
              <a:ext cx="227584" cy="227584"/>
            </a:xfrm>
            <a:custGeom>
              <a:avLst/>
              <a:gdLst>
                <a:gd name="connsiteX0" fmla="*/ 115594 w 227584"/>
                <a:gd name="connsiteY0" fmla="*/ 231187 h 227584"/>
                <a:gd name="connsiteX1" fmla="*/ 0 w 227584"/>
                <a:gd name="connsiteY1" fmla="*/ 115594 h 227584"/>
                <a:gd name="connsiteX2" fmla="*/ 115594 w 227584"/>
                <a:gd name="connsiteY2" fmla="*/ 0 h 227584"/>
                <a:gd name="connsiteX3" fmla="*/ 231187 w 227584"/>
                <a:gd name="connsiteY3" fmla="*/ 115594 h 227584"/>
                <a:gd name="connsiteX4" fmla="*/ 115594 w 227584"/>
                <a:gd name="connsiteY4" fmla="*/ 231187 h 227584"/>
                <a:gd name="connsiteX5" fmla="*/ 115594 w 227584"/>
                <a:gd name="connsiteY5" fmla="*/ 14224 h 227584"/>
                <a:gd name="connsiteX6" fmla="*/ 14224 w 227584"/>
                <a:gd name="connsiteY6" fmla="*/ 115594 h 227584"/>
                <a:gd name="connsiteX7" fmla="*/ 115594 w 227584"/>
                <a:gd name="connsiteY7" fmla="*/ 216963 h 227584"/>
                <a:gd name="connsiteX8" fmla="*/ 216963 w 227584"/>
                <a:gd name="connsiteY8" fmla="*/ 115594 h 227584"/>
                <a:gd name="connsiteX9" fmla="*/ 115594 w 227584"/>
                <a:gd name="connsiteY9" fmla="*/ 14319 h 22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584" h="227584">
                  <a:moveTo>
                    <a:pt x="115594" y="231187"/>
                  </a:moveTo>
                  <a:cubicBezTo>
                    <a:pt x="51753" y="231187"/>
                    <a:pt x="0" y="179434"/>
                    <a:pt x="0" y="115594"/>
                  </a:cubicBezTo>
                  <a:cubicBezTo>
                    <a:pt x="0" y="51753"/>
                    <a:pt x="51753" y="0"/>
                    <a:pt x="115594" y="0"/>
                  </a:cubicBezTo>
                  <a:cubicBezTo>
                    <a:pt x="179434" y="0"/>
                    <a:pt x="231187" y="51753"/>
                    <a:pt x="231187" y="115594"/>
                  </a:cubicBezTo>
                  <a:cubicBezTo>
                    <a:pt x="231083" y="179391"/>
                    <a:pt x="179391" y="231083"/>
                    <a:pt x="115594" y="231187"/>
                  </a:cubicBezTo>
                  <a:close/>
                  <a:moveTo>
                    <a:pt x="115594" y="14224"/>
                  </a:moveTo>
                  <a:cubicBezTo>
                    <a:pt x="59609" y="14224"/>
                    <a:pt x="14224" y="59609"/>
                    <a:pt x="14224" y="115594"/>
                  </a:cubicBezTo>
                  <a:cubicBezTo>
                    <a:pt x="14224" y="171579"/>
                    <a:pt x="59609" y="216963"/>
                    <a:pt x="115594" y="216963"/>
                  </a:cubicBezTo>
                  <a:cubicBezTo>
                    <a:pt x="171579" y="216963"/>
                    <a:pt x="216963" y="171579"/>
                    <a:pt x="216963" y="115594"/>
                  </a:cubicBezTo>
                  <a:cubicBezTo>
                    <a:pt x="216859" y="59667"/>
                    <a:pt x="171520" y="14371"/>
                    <a:pt x="115594" y="14319"/>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49" name="Freeform: Shape 148">
              <a:extLst>
                <a:ext uri="{FF2B5EF4-FFF2-40B4-BE49-F238E27FC236}">
                  <a16:creationId xmlns:a16="http://schemas.microsoft.com/office/drawing/2014/main" id="{816F6A19-8BDF-44E9-8545-1EF9B14CCE8E}"/>
                </a:ext>
              </a:extLst>
            </p:cNvPr>
            <p:cNvSpPr/>
            <p:nvPr/>
          </p:nvSpPr>
          <p:spPr>
            <a:xfrm>
              <a:off x="3235018" y="1831837"/>
              <a:ext cx="9483" cy="37931"/>
            </a:xfrm>
            <a:custGeom>
              <a:avLst/>
              <a:gdLst>
                <a:gd name="connsiteX0" fmla="*/ 0 w 9482"/>
                <a:gd name="connsiteY0" fmla="*/ 0 h 37930"/>
                <a:gd name="connsiteX1" fmla="*/ 14224 w 9482"/>
                <a:gd name="connsiteY1" fmla="*/ 0 h 37930"/>
                <a:gd name="connsiteX2" fmla="*/ 14224 w 9482"/>
                <a:gd name="connsiteY2" fmla="*/ 39353 h 37930"/>
                <a:gd name="connsiteX3" fmla="*/ 0 w 9482"/>
                <a:gd name="connsiteY3" fmla="*/ 39353 h 37930"/>
              </a:gdLst>
              <a:ahLst/>
              <a:cxnLst>
                <a:cxn ang="0">
                  <a:pos x="connsiteX0" y="connsiteY0"/>
                </a:cxn>
                <a:cxn ang="0">
                  <a:pos x="connsiteX1" y="connsiteY1"/>
                </a:cxn>
                <a:cxn ang="0">
                  <a:pos x="connsiteX2" y="connsiteY2"/>
                </a:cxn>
                <a:cxn ang="0">
                  <a:pos x="connsiteX3" y="connsiteY3"/>
                </a:cxn>
              </a:cxnLst>
              <a:rect l="l" t="t" r="r" b="b"/>
              <a:pathLst>
                <a:path w="9482" h="37930">
                  <a:moveTo>
                    <a:pt x="0" y="0"/>
                  </a:moveTo>
                  <a:lnTo>
                    <a:pt x="14224" y="0"/>
                  </a:lnTo>
                  <a:lnTo>
                    <a:pt x="14224" y="39353"/>
                  </a:lnTo>
                  <a:lnTo>
                    <a:pt x="0" y="39353"/>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50" name="Freeform: Shape 149">
              <a:extLst>
                <a:ext uri="{FF2B5EF4-FFF2-40B4-BE49-F238E27FC236}">
                  <a16:creationId xmlns:a16="http://schemas.microsoft.com/office/drawing/2014/main" id="{569AEC3C-26E5-4B17-B2C3-3DB0DDAF2258}"/>
                </a:ext>
              </a:extLst>
            </p:cNvPr>
            <p:cNvSpPr/>
            <p:nvPr/>
          </p:nvSpPr>
          <p:spPr>
            <a:xfrm>
              <a:off x="3210648" y="1823777"/>
              <a:ext cx="56896" cy="9483"/>
            </a:xfrm>
            <a:custGeom>
              <a:avLst/>
              <a:gdLst>
                <a:gd name="connsiteX0" fmla="*/ 62301 w 56896"/>
                <a:gd name="connsiteY0" fmla="*/ 18017 h 9482"/>
                <a:gd name="connsiteX1" fmla="*/ 48077 w 56896"/>
                <a:gd name="connsiteY1" fmla="*/ 18017 h 9482"/>
                <a:gd name="connsiteX2" fmla="*/ 48077 w 56896"/>
                <a:gd name="connsiteY2" fmla="*/ 14224 h 9482"/>
                <a:gd name="connsiteX3" fmla="*/ 14224 w 56896"/>
                <a:gd name="connsiteY3" fmla="*/ 14224 h 9482"/>
                <a:gd name="connsiteX4" fmla="*/ 14224 w 56896"/>
                <a:gd name="connsiteY4" fmla="*/ 18017 h 9482"/>
                <a:gd name="connsiteX5" fmla="*/ 0 w 56896"/>
                <a:gd name="connsiteY5" fmla="*/ 18017 h 9482"/>
                <a:gd name="connsiteX6" fmla="*/ 0 w 56896"/>
                <a:gd name="connsiteY6" fmla="*/ 7112 h 9482"/>
                <a:gd name="connsiteX7" fmla="*/ 7112 w 56896"/>
                <a:gd name="connsiteY7" fmla="*/ 0 h 9482"/>
                <a:gd name="connsiteX8" fmla="*/ 55284 w 56896"/>
                <a:gd name="connsiteY8" fmla="*/ 0 h 9482"/>
                <a:gd name="connsiteX9" fmla="*/ 62302 w 56896"/>
                <a:gd name="connsiteY9" fmla="*/ 7017 h 9482"/>
                <a:gd name="connsiteX10" fmla="*/ 62301 w 56896"/>
                <a:gd name="connsiteY10" fmla="*/ 7112 h 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6" h="9482">
                  <a:moveTo>
                    <a:pt x="62301" y="18017"/>
                  </a:moveTo>
                  <a:lnTo>
                    <a:pt x="48077" y="18017"/>
                  </a:lnTo>
                  <a:lnTo>
                    <a:pt x="48077" y="14224"/>
                  </a:lnTo>
                  <a:lnTo>
                    <a:pt x="14224" y="14224"/>
                  </a:lnTo>
                  <a:lnTo>
                    <a:pt x="14224" y="18017"/>
                  </a:lnTo>
                  <a:lnTo>
                    <a:pt x="0" y="18017"/>
                  </a:lnTo>
                  <a:lnTo>
                    <a:pt x="0" y="7112"/>
                  </a:lnTo>
                  <a:cubicBezTo>
                    <a:pt x="0" y="3184"/>
                    <a:pt x="3184" y="0"/>
                    <a:pt x="7112" y="0"/>
                  </a:cubicBezTo>
                  <a:lnTo>
                    <a:pt x="55284" y="0"/>
                  </a:lnTo>
                  <a:cubicBezTo>
                    <a:pt x="59159" y="0"/>
                    <a:pt x="62301" y="3141"/>
                    <a:pt x="62302" y="7017"/>
                  </a:cubicBezTo>
                  <a:cubicBezTo>
                    <a:pt x="62302" y="7048"/>
                    <a:pt x="62302" y="7080"/>
                    <a:pt x="62301" y="7112"/>
                  </a:cubicBez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51" name="Freeform: Shape 150">
              <a:extLst>
                <a:ext uri="{FF2B5EF4-FFF2-40B4-BE49-F238E27FC236}">
                  <a16:creationId xmlns:a16="http://schemas.microsoft.com/office/drawing/2014/main" id="{4F99779C-E43E-4876-B46D-FA53FC255CDB}"/>
                </a:ext>
              </a:extLst>
            </p:cNvPr>
            <p:cNvSpPr/>
            <p:nvPr/>
          </p:nvSpPr>
          <p:spPr>
            <a:xfrm>
              <a:off x="3229708" y="1865690"/>
              <a:ext cx="18965" cy="9483"/>
            </a:xfrm>
            <a:custGeom>
              <a:avLst/>
              <a:gdLst>
                <a:gd name="connsiteX0" fmla="*/ 0 w 18965"/>
                <a:gd name="connsiteY0" fmla="*/ 0 h 9482"/>
                <a:gd name="connsiteX1" fmla="*/ 23327 w 18965"/>
                <a:gd name="connsiteY1" fmla="*/ 0 h 9482"/>
                <a:gd name="connsiteX2" fmla="*/ 23327 w 18965"/>
                <a:gd name="connsiteY2" fmla="*/ 14224 h 9482"/>
                <a:gd name="connsiteX3" fmla="*/ 0 w 18965"/>
                <a:gd name="connsiteY3" fmla="*/ 14224 h 9482"/>
              </a:gdLst>
              <a:ahLst/>
              <a:cxnLst>
                <a:cxn ang="0">
                  <a:pos x="connsiteX0" y="connsiteY0"/>
                </a:cxn>
                <a:cxn ang="0">
                  <a:pos x="connsiteX1" y="connsiteY1"/>
                </a:cxn>
                <a:cxn ang="0">
                  <a:pos x="connsiteX2" y="connsiteY2"/>
                </a:cxn>
                <a:cxn ang="0">
                  <a:pos x="connsiteX3" y="connsiteY3"/>
                </a:cxn>
              </a:cxnLst>
              <a:rect l="l" t="t" r="r" b="b"/>
              <a:pathLst>
                <a:path w="18965" h="9482">
                  <a:moveTo>
                    <a:pt x="0" y="0"/>
                  </a:moveTo>
                  <a:lnTo>
                    <a:pt x="23327" y="0"/>
                  </a:lnTo>
                  <a:lnTo>
                    <a:pt x="23327" y="14224"/>
                  </a:lnTo>
                  <a:lnTo>
                    <a:pt x="0" y="14224"/>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sp>
          <p:nvSpPr>
            <p:cNvPr id="152" name="Freeform: Shape 151">
              <a:extLst>
                <a:ext uri="{FF2B5EF4-FFF2-40B4-BE49-F238E27FC236}">
                  <a16:creationId xmlns:a16="http://schemas.microsoft.com/office/drawing/2014/main" id="{9238FDE6-5F3E-4F51-87C2-91092B12F0B0}"/>
                </a:ext>
              </a:extLst>
            </p:cNvPr>
            <p:cNvSpPr/>
            <p:nvPr/>
          </p:nvSpPr>
          <p:spPr>
            <a:xfrm>
              <a:off x="3071685" y="1847389"/>
              <a:ext cx="28448" cy="47413"/>
            </a:xfrm>
            <a:custGeom>
              <a:avLst/>
              <a:gdLst>
                <a:gd name="connsiteX0" fmla="*/ 21093 w 28448"/>
                <a:gd name="connsiteY0" fmla="*/ 48077 h 47413"/>
                <a:gd name="connsiteX1" fmla="*/ 2128 w 28448"/>
                <a:gd name="connsiteY1" fmla="*/ 29112 h 47413"/>
                <a:gd name="connsiteX2" fmla="*/ 2039 w 28448"/>
                <a:gd name="connsiteY2" fmla="*/ 19054 h 47413"/>
                <a:gd name="connsiteX3" fmla="*/ 2128 w 28448"/>
                <a:gd name="connsiteY3" fmla="*/ 18965 h 47413"/>
                <a:gd name="connsiteX4" fmla="*/ 21093 w 28448"/>
                <a:gd name="connsiteY4" fmla="*/ 0 h 47413"/>
                <a:gd name="connsiteX5" fmla="*/ 31145 w 28448"/>
                <a:gd name="connsiteY5" fmla="*/ 10052 h 47413"/>
                <a:gd name="connsiteX6" fmla="*/ 17395 w 28448"/>
                <a:gd name="connsiteY6" fmla="*/ 23801 h 47413"/>
                <a:gd name="connsiteX7" fmla="*/ 31145 w 28448"/>
                <a:gd name="connsiteY7" fmla="*/ 37646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48" h="47413">
                  <a:moveTo>
                    <a:pt x="21093" y="48077"/>
                  </a:moveTo>
                  <a:lnTo>
                    <a:pt x="2128" y="29112"/>
                  </a:lnTo>
                  <a:cubicBezTo>
                    <a:pt x="-674" y="26359"/>
                    <a:pt x="-714" y="21856"/>
                    <a:pt x="2039" y="19054"/>
                  </a:cubicBezTo>
                  <a:cubicBezTo>
                    <a:pt x="2068" y="19024"/>
                    <a:pt x="2098" y="18995"/>
                    <a:pt x="2128" y="18965"/>
                  </a:cubicBezTo>
                  <a:lnTo>
                    <a:pt x="21093" y="0"/>
                  </a:lnTo>
                  <a:lnTo>
                    <a:pt x="31145" y="10052"/>
                  </a:lnTo>
                  <a:lnTo>
                    <a:pt x="17395" y="23801"/>
                  </a:lnTo>
                  <a:lnTo>
                    <a:pt x="31145" y="37646"/>
                  </a:lnTo>
                  <a:close/>
                </a:path>
              </a:pathLst>
            </a:custGeom>
            <a:grpFill/>
            <a:ln w="9398" cap="flat">
              <a:noFill/>
              <a:prstDash val="solid"/>
              <a:miter/>
            </a:ln>
          </p:spPr>
          <p:txBody>
            <a:bodyPr rtlCol="0" anchor="ctr"/>
            <a:lstStyle/>
            <a:p>
              <a:pPr marL="0" marR="0" lvl="0" indent="0" algn="l" defTabSz="364308" rtl="0" eaLnBrk="1" fontAlgn="auto" latinLnBrk="0" hangingPunct="1">
                <a:lnSpc>
                  <a:spcPct val="100000"/>
                </a:lnSpc>
                <a:spcBef>
                  <a:spcPts val="0"/>
                </a:spcBef>
                <a:spcAft>
                  <a:spcPts val="0"/>
                </a:spcAft>
                <a:buClrTx/>
                <a:buSzTx/>
                <a:buFontTx/>
                <a:buNone/>
                <a:tabLst/>
                <a:defRPr/>
              </a:pPr>
              <a:endParaRPr kumimoji="0" lang="en-US" sz="718"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53" name="TextBox 152">
            <a:extLst>
              <a:ext uri="{FF2B5EF4-FFF2-40B4-BE49-F238E27FC236}">
                <a16:creationId xmlns:a16="http://schemas.microsoft.com/office/drawing/2014/main" id="{C9B17674-0442-4F1C-8101-4F0607EFE013}"/>
              </a:ext>
            </a:extLst>
          </p:cNvPr>
          <p:cNvSpPr txBox="1"/>
          <p:nvPr/>
        </p:nvSpPr>
        <p:spPr>
          <a:xfrm>
            <a:off x="2902575" y="1757325"/>
            <a:ext cx="776159" cy="297133"/>
          </a:xfrm>
          <a:prstGeom prst="rect">
            <a:avLst/>
          </a:prstGeom>
        </p:spPr>
        <p:txBody>
          <a:bodyPr wrap="square" lIns="28575" tIns="57150" rIns="28575" bIns="57150" rtlCol="0">
            <a:spAutoFit/>
          </a:bodyPr>
          <a:lstStyle>
            <a:defPPr>
              <a:defRPr lang="en-US"/>
            </a:defPPr>
            <a:lvl1pPr algn="ctr">
              <a:lnSpc>
                <a:spcPct val="90000"/>
              </a:lnSpc>
              <a:spcAft>
                <a:spcPts val="1800"/>
              </a:spcAft>
              <a:defRPr sz="1050"/>
            </a:lvl1p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err="1">
                <a:ln>
                  <a:noFill/>
                </a:ln>
                <a:solidFill>
                  <a:srgbClr val="FFFFFF"/>
                </a:solidFill>
                <a:effectLst/>
                <a:uLnTx/>
                <a:uFillTx/>
                <a:latin typeface="Amazon Ember"/>
                <a:ea typeface="+mn-ea"/>
                <a:cs typeface="+mn-cs"/>
              </a:rPr>
              <a:t>Textract</a:t>
            </a:r>
            <a:endParaRPr kumimoji="0" lang="en-US" sz="656"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4" name="TextBox 153">
            <a:extLst>
              <a:ext uri="{FF2B5EF4-FFF2-40B4-BE49-F238E27FC236}">
                <a16:creationId xmlns:a16="http://schemas.microsoft.com/office/drawing/2014/main" id="{A80C704F-F46F-47C9-800F-5969AF7DD498}"/>
              </a:ext>
            </a:extLst>
          </p:cNvPr>
          <p:cNvSpPr txBox="1"/>
          <p:nvPr/>
        </p:nvSpPr>
        <p:spPr>
          <a:xfrm>
            <a:off x="3587732" y="1761462"/>
            <a:ext cx="651510" cy="297133"/>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Amazon</a:t>
            </a:r>
            <a:br>
              <a:rPr kumimoji="0" lang="en-US" sz="656" b="0" i="0" u="none" strike="noStrike" kern="1200" cap="none" spc="0" normalizeH="0" baseline="0" noProof="0" dirty="0">
                <a:ln>
                  <a:noFill/>
                </a:ln>
                <a:solidFill>
                  <a:srgbClr val="FFFFFF"/>
                </a:solidFill>
                <a:effectLst/>
                <a:uLnTx/>
                <a:uFillTx/>
                <a:latin typeface="Amazon Ember"/>
                <a:ea typeface="+mn-ea"/>
                <a:cs typeface="+mn-cs"/>
              </a:rPr>
            </a:br>
            <a:r>
              <a:rPr kumimoji="0" lang="en-US" sz="656" b="0" i="0" u="none" strike="noStrike" kern="1200" cap="none" spc="0" normalizeH="0" baseline="0" noProof="0" dirty="0">
                <a:ln>
                  <a:noFill/>
                </a:ln>
                <a:solidFill>
                  <a:srgbClr val="FFFFFF"/>
                </a:solidFill>
                <a:effectLst/>
                <a:uLnTx/>
                <a:uFillTx/>
                <a:latin typeface="Amazon Ember"/>
                <a:ea typeface="+mn-ea"/>
                <a:cs typeface="+mn-cs"/>
              </a:rPr>
              <a:t>Kendra</a:t>
            </a:r>
          </a:p>
        </p:txBody>
      </p:sp>
      <p:pic>
        <p:nvPicPr>
          <p:cNvPr id="8" name="Graphic 7">
            <a:extLst>
              <a:ext uri="{FF2B5EF4-FFF2-40B4-BE49-F238E27FC236}">
                <a16:creationId xmlns:a16="http://schemas.microsoft.com/office/drawing/2014/main" id="{804149E5-E097-4F27-95C4-92B0874016C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32710" y="1567880"/>
            <a:ext cx="169469" cy="169469"/>
          </a:xfrm>
          <a:prstGeom prst="rect">
            <a:avLst/>
          </a:prstGeom>
        </p:spPr>
      </p:pic>
      <p:sp>
        <p:nvSpPr>
          <p:cNvPr id="155" name="TextBox 154">
            <a:extLst>
              <a:ext uri="{FF2B5EF4-FFF2-40B4-BE49-F238E27FC236}">
                <a16:creationId xmlns:a16="http://schemas.microsoft.com/office/drawing/2014/main" id="{8925A996-2C62-444C-9F8E-AE5928F7AB93}"/>
              </a:ext>
            </a:extLst>
          </p:cNvPr>
          <p:cNvSpPr txBox="1"/>
          <p:nvPr/>
        </p:nvSpPr>
        <p:spPr>
          <a:xfrm>
            <a:off x="8254579" y="1775986"/>
            <a:ext cx="651510" cy="396070"/>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375"/>
              </a:spcAft>
              <a:buClrTx/>
              <a:buSzTx/>
              <a:buFontTx/>
              <a:buNone/>
              <a:tabLst/>
              <a:defRPr/>
            </a:pPr>
            <a:r>
              <a:rPr kumimoji="0" lang="en-US" sz="656" b="0" i="0" u="none" strike="noStrike" kern="1200" cap="none" spc="0" normalizeH="0" baseline="0" noProof="0" dirty="0">
                <a:ln>
                  <a:noFill/>
                </a:ln>
                <a:solidFill>
                  <a:srgbClr val="FFFFFF"/>
                </a:solidFill>
                <a:effectLst/>
                <a:uLnTx/>
                <a:uFillTx/>
                <a:latin typeface="Amazon Ember"/>
                <a:ea typeface="+mn-ea"/>
                <a:cs typeface="+mn-cs"/>
              </a:rPr>
              <a:t>Contact Lens</a:t>
            </a:r>
          </a:p>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Amazon Ember"/>
                <a:ea typeface="+mn-ea"/>
                <a:cs typeface="+mn-cs"/>
              </a:rPr>
              <a:t>For Amazon Connect</a:t>
            </a:r>
            <a:endParaRPr kumimoji="0" lang="en-US" sz="656" b="0" i="1"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2" name="Graphic 155">
            <a:extLst>
              <a:ext uri="{FF2B5EF4-FFF2-40B4-BE49-F238E27FC236}">
                <a16:creationId xmlns:a16="http://schemas.microsoft.com/office/drawing/2014/main" id="{497272C7-51B0-45ED-8BEB-3569515B7668}"/>
              </a:ext>
            </a:extLst>
          </p:cNvPr>
          <p:cNvGrpSpPr/>
          <p:nvPr/>
        </p:nvGrpSpPr>
        <p:grpSpPr>
          <a:xfrm>
            <a:off x="8487132" y="1555959"/>
            <a:ext cx="197978" cy="174058"/>
            <a:chOff x="10082401" y="4519254"/>
            <a:chExt cx="474717" cy="417360"/>
          </a:xfrm>
          <a:solidFill>
            <a:srgbClr val="FFFFFF"/>
          </a:solidFill>
        </p:grpSpPr>
        <p:sp>
          <p:nvSpPr>
            <p:cNvPr id="13" name="Freeform: Shape 12">
              <a:extLst>
                <a:ext uri="{FF2B5EF4-FFF2-40B4-BE49-F238E27FC236}">
                  <a16:creationId xmlns:a16="http://schemas.microsoft.com/office/drawing/2014/main" id="{C46E2294-8577-43E9-9165-E8CA8C77B046}"/>
                </a:ext>
              </a:extLst>
            </p:cNvPr>
            <p:cNvSpPr/>
            <p:nvPr/>
          </p:nvSpPr>
          <p:spPr>
            <a:xfrm>
              <a:off x="10082401" y="4519254"/>
              <a:ext cx="474717" cy="417360"/>
            </a:xfrm>
            <a:custGeom>
              <a:avLst/>
              <a:gdLst>
                <a:gd name="connsiteX0" fmla="*/ 400753 w 474717"/>
                <a:gd name="connsiteY0" fmla="*/ 131101 h 417360"/>
                <a:gd name="connsiteX1" fmla="*/ 359409 w 474717"/>
                <a:gd name="connsiteY1" fmla="*/ 71075 h 417360"/>
                <a:gd name="connsiteX2" fmla="*/ 305263 w 474717"/>
                <a:gd name="connsiteY2" fmla="*/ 80558 h 417360"/>
                <a:gd name="connsiteX3" fmla="*/ 276815 w 474717"/>
                <a:gd name="connsiteY3" fmla="*/ 38550 h 417360"/>
                <a:gd name="connsiteX4" fmla="*/ 136566 w 474717"/>
                <a:gd name="connsiteY4" fmla="*/ 10671 h 417360"/>
                <a:gd name="connsiteX5" fmla="*/ 62222 w 474717"/>
                <a:gd name="connsiteY5" fmla="*/ 126454 h 417360"/>
                <a:gd name="connsiteX6" fmla="*/ 62222 w 474717"/>
                <a:gd name="connsiteY6" fmla="*/ 133376 h 417360"/>
                <a:gd name="connsiteX7" fmla="*/ 110 w 474717"/>
                <a:gd name="connsiteY7" fmla="*/ 220807 h 417360"/>
                <a:gd name="connsiteX8" fmla="*/ 46196 w 474717"/>
                <a:gd name="connsiteY8" fmla="*/ 305487 h 417360"/>
                <a:gd name="connsiteX9" fmla="*/ 75972 w 474717"/>
                <a:gd name="connsiteY9" fmla="*/ 312409 h 417360"/>
                <a:gd name="connsiteX10" fmla="*/ 161316 w 474717"/>
                <a:gd name="connsiteY10" fmla="*/ 313168 h 417360"/>
                <a:gd name="connsiteX11" fmla="*/ 161316 w 474717"/>
                <a:gd name="connsiteY11" fmla="*/ 407994 h 417360"/>
                <a:gd name="connsiteX12" fmla="*/ 166531 w 474717"/>
                <a:gd name="connsiteY12" fmla="*/ 416434 h 417360"/>
                <a:gd name="connsiteX13" fmla="*/ 176014 w 474717"/>
                <a:gd name="connsiteY13" fmla="*/ 415675 h 417360"/>
                <a:gd name="connsiteX14" fmla="*/ 316642 w 474717"/>
                <a:gd name="connsiteY14" fmla="*/ 313168 h 417360"/>
                <a:gd name="connsiteX15" fmla="*/ 390038 w 474717"/>
                <a:gd name="connsiteY15" fmla="*/ 313168 h 417360"/>
                <a:gd name="connsiteX16" fmla="*/ 474718 w 474717"/>
                <a:gd name="connsiteY16" fmla="*/ 221565 h 417360"/>
                <a:gd name="connsiteX17" fmla="*/ 400753 w 474717"/>
                <a:gd name="connsiteY17" fmla="*/ 131101 h 417360"/>
                <a:gd name="connsiteX18" fmla="*/ 389374 w 474717"/>
                <a:gd name="connsiteY18" fmla="*/ 294202 h 417360"/>
                <a:gd name="connsiteX19" fmla="*/ 313513 w 474717"/>
                <a:gd name="connsiteY19" fmla="*/ 294202 h 417360"/>
                <a:gd name="connsiteX20" fmla="*/ 307918 w 474717"/>
                <a:gd name="connsiteY20" fmla="*/ 296004 h 417360"/>
                <a:gd name="connsiteX21" fmla="*/ 180755 w 474717"/>
                <a:gd name="connsiteY21" fmla="*/ 389314 h 417360"/>
                <a:gd name="connsiteX22" fmla="*/ 180755 w 474717"/>
                <a:gd name="connsiteY22" fmla="*/ 303970 h 417360"/>
                <a:gd name="connsiteX23" fmla="*/ 171273 w 474717"/>
                <a:gd name="connsiteY23" fmla="*/ 294487 h 417360"/>
                <a:gd name="connsiteX24" fmla="*/ 76446 w 474717"/>
                <a:gd name="connsiteY24" fmla="*/ 294487 h 417360"/>
                <a:gd name="connsiteX25" fmla="*/ 56817 w 474717"/>
                <a:gd name="connsiteY25" fmla="*/ 289746 h 417360"/>
                <a:gd name="connsiteX26" fmla="*/ 19550 w 474717"/>
                <a:gd name="connsiteY26" fmla="*/ 221091 h 417360"/>
                <a:gd name="connsiteX27" fmla="*/ 74929 w 474717"/>
                <a:gd name="connsiteY27" fmla="*/ 149781 h 417360"/>
                <a:gd name="connsiteX28" fmla="*/ 82041 w 474717"/>
                <a:gd name="connsiteY28" fmla="*/ 140299 h 417360"/>
                <a:gd name="connsiteX29" fmla="*/ 81187 w 474717"/>
                <a:gd name="connsiteY29" fmla="*/ 125885 h 417360"/>
                <a:gd name="connsiteX30" fmla="*/ 143773 w 474717"/>
                <a:gd name="connsiteY30" fmla="*/ 28403 h 417360"/>
                <a:gd name="connsiteX31" fmla="*/ 187393 w 474717"/>
                <a:gd name="connsiteY31" fmla="*/ 18921 h 417360"/>
                <a:gd name="connsiteX32" fmla="*/ 263254 w 474717"/>
                <a:gd name="connsiteY32" fmla="*/ 52110 h 417360"/>
                <a:gd name="connsiteX33" fmla="*/ 292840 w 474717"/>
                <a:gd name="connsiteY33" fmla="*/ 100756 h 417360"/>
                <a:gd name="connsiteX34" fmla="*/ 300426 w 474717"/>
                <a:gd name="connsiteY34" fmla="*/ 107015 h 417360"/>
                <a:gd name="connsiteX35" fmla="*/ 309435 w 474717"/>
                <a:gd name="connsiteY35" fmla="*/ 103316 h 417360"/>
                <a:gd name="connsiteX36" fmla="*/ 353435 w 474717"/>
                <a:gd name="connsiteY36" fmla="*/ 88903 h 417360"/>
                <a:gd name="connsiteX37" fmla="*/ 381883 w 474717"/>
                <a:gd name="connsiteY37" fmla="*/ 137170 h 417360"/>
                <a:gd name="connsiteX38" fmla="*/ 389564 w 474717"/>
                <a:gd name="connsiteY38" fmla="*/ 147980 h 417360"/>
                <a:gd name="connsiteX39" fmla="*/ 455942 w 474717"/>
                <a:gd name="connsiteY39" fmla="*/ 221376 h 417360"/>
                <a:gd name="connsiteX40" fmla="*/ 389374 w 474717"/>
                <a:gd name="connsiteY40" fmla="*/ 294202 h 4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717" h="417360">
                  <a:moveTo>
                    <a:pt x="400753" y="131101"/>
                  </a:moveTo>
                  <a:cubicBezTo>
                    <a:pt x="398762" y="101230"/>
                    <a:pt x="383589" y="79041"/>
                    <a:pt x="359409" y="71075"/>
                  </a:cubicBezTo>
                  <a:cubicBezTo>
                    <a:pt x="340911" y="64963"/>
                    <a:pt x="320582" y="68524"/>
                    <a:pt x="305263" y="80558"/>
                  </a:cubicBezTo>
                  <a:cubicBezTo>
                    <a:pt x="298407" y="64945"/>
                    <a:pt x="288767" y="50711"/>
                    <a:pt x="276815" y="38550"/>
                  </a:cubicBezTo>
                  <a:cubicBezTo>
                    <a:pt x="240651" y="558"/>
                    <a:pt x="184510" y="-10601"/>
                    <a:pt x="136566" y="10671"/>
                  </a:cubicBezTo>
                  <a:cubicBezTo>
                    <a:pt x="91826" y="32036"/>
                    <a:pt x="63031" y="76881"/>
                    <a:pt x="62222" y="126454"/>
                  </a:cubicBezTo>
                  <a:lnTo>
                    <a:pt x="62222" y="133376"/>
                  </a:lnTo>
                  <a:cubicBezTo>
                    <a:pt x="23787" y="144644"/>
                    <a:pt x="-1902" y="180805"/>
                    <a:pt x="110" y="220807"/>
                  </a:cubicBezTo>
                  <a:cubicBezTo>
                    <a:pt x="-673" y="255219"/>
                    <a:pt x="16874" y="287459"/>
                    <a:pt x="46196" y="305487"/>
                  </a:cubicBezTo>
                  <a:cubicBezTo>
                    <a:pt x="55209" y="310711"/>
                    <a:pt x="65578" y="313122"/>
                    <a:pt x="75972" y="312409"/>
                  </a:cubicBezTo>
                  <a:lnTo>
                    <a:pt x="161316" y="313168"/>
                  </a:lnTo>
                  <a:lnTo>
                    <a:pt x="161316" y="407994"/>
                  </a:lnTo>
                  <a:cubicBezTo>
                    <a:pt x="161327" y="411565"/>
                    <a:pt x="163342" y="414827"/>
                    <a:pt x="166531" y="416434"/>
                  </a:cubicBezTo>
                  <a:cubicBezTo>
                    <a:pt x="169599" y="417900"/>
                    <a:pt x="173218" y="417610"/>
                    <a:pt x="176014" y="415675"/>
                  </a:cubicBezTo>
                  <a:lnTo>
                    <a:pt x="316642" y="313168"/>
                  </a:lnTo>
                  <a:lnTo>
                    <a:pt x="390038" y="313168"/>
                  </a:lnTo>
                  <a:cubicBezTo>
                    <a:pt x="390891" y="313168"/>
                    <a:pt x="474718" y="305866"/>
                    <a:pt x="474718" y="221565"/>
                  </a:cubicBezTo>
                  <a:cubicBezTo>
                    <a:pt x="474718" y="157178"/>
                    <a:pt x="425124" y="137075"/>
                    <a:pt x="400753" y="131101"/>
                  </a:cubicBezTo>
                  <a:close/>
                  <a:moveTo>
                    <a:pt x="389374" y="294202"/>
                  </a:moveTo>
                  <a:lnTo>
                    <a:pt x="313513" y="294202"/>
                  </a:lnTo>
                  <a:cubicBezTo>
                    <a:pt x="311504" y="294195"/>
                    <a:pt x="309545" y="294826"/>
                    <a:pt x="307918" y="296004"/>
                  </a:cubicBezTo>
                  <a:lnTo>
                    <a:pt x="180755" y="389314"/>
                  </a:lnTo>
                  <a:lnTo>
                    <a:pt x="180755" y="303970"/>
                  </a:lnTo>
                  <a:cubicBezTo>
                    <a:pt x="180755" y="298732"/>
                    <a:pt x="176510" y="294487"/>
                    <a:pt x="171273" y="294487"/>
                  </a:cubicBezTo>
                  <a:lnTo>
                    <a:pt x="76446" y="294487"/>
                  </a:lnTo>
                  <a:cubicBezTo>
                    <a:pt x="69583" y="294831"/>
                    <a:pt x="62766" y="293185"/>
                    <a:pt x="56817" y="289746"/>
                  </a:cubicBezTo>
                  <a:cubicBezTo>
                    <a:pt x="32907" y="275271"/>
                    <a:pt x="18661" y="249027"/>
                    <a:pt x="19550" y="221091"/>
                  </a:cubicBezTo>
                  <a:cubicBezTo>
                    <a:pt x="17711" y="186858"/>
                    <a:pt x="41306" y="156475"/>
                    <a:pt x="74929" y="149781"/>
                  </a:cubicBezTo>
                  <a:cubicBezTo>
                    <a:pt x="79226" y="148674"/>
                    <a:pt x="82181" y="144734"/>
                    <a:pt x="82041" y="140299"/>
                  </a:cubicBezTo>
                  <a:lnTo>
                    <a:pt x="81187" y="125885"/>
                  </a:lnTo>
                  <a:cubicBezTo>
                    <a:pt x="82318" y="84287"/>
                    <a:pt x="106420" y="46746"/>
                    <a:pt x="143773" y="28403"/>
                  </a:cubicBezTo>
                  <a:cubicBezTo>
                    <a:pt x="157526" y="22337"/>
                    <a:pt x="172363" y="19112"/>
                    <a:pt x="187393" y="18921"/>
                  </a:cubicBezTo>
                  <a:cubicBezTo>
                    <a:pt x="216056" y="19600"/>
                    <a:pt x="243302" y="31520"/>
                    <a:pt x="263254" y="52110"/>
                  </a:cubicBezTo>
                  <a:cubicBezTo>
                    <a:pt x="276648" y="65895"/>
                    <a:pt x="286761" y="82523"/>
                    <a:pt x="292840" y="100756"/>
                  </a:cubicBezTo>
                  <a:cubicBezTo>
                    <a:pt x="294005" y="104093"/>
                    <a:pt x="296929" y="106505"/>
                    <a:pt x="300426" y="107015"/>
                  </a:cubicBezTo>
                  <a:cubicBezTo>
                    <a:pt x="303881" y="107536"/>
                    <a:pt x="307343" y="106115"/>
                    <a:pt x="309435" y="103316"/>
                  </a:cubicBezTo>
                  <a:cubicBezTo>
                    <a:pt x="319425" y="89480"/>
                    <a:pt x="337194" y="83658"/>
                    <a:pt x="353435" y="88903"/>
                  </a:cubicBezTo>
                  <a:cubicBezTo>
                    <a:pt x="371452" y="94877"/>
                    <a:pt x="381883" y="112609"/>
                    <a:pt x="381883" y="137170"/>
                  </a:cubicBezTo>
                  <a:cubicBezTo>
                    <a:pt x="381079" y="142262"/>
                    <a:pt x="384490" y="147063"/>
                    <a:pt x="389564" y="147980"/>
                  </a:cubicBezTo>
                  <a:cubicBezTo>
                    <a:pt x="409477" y="151394"/>
                    <a:pt x="455942" y="165333"/>
                    <a:pt x="455942" y="221376"/>
                  </a:cubicBezTo>
                  <a:cubicBezTo>
                    <a:pt x="455753" y="288134"/>
                    <a:pt x="391365" y="294013"/>
                    <a:pt x="389374" y="294202"/>
                  </a:cubicBezTo>
                  <a:close/>
                </a:path>
              </a:pathLst>
            </a:custGeom>
            <a:solidFill>
              <a:srgbClr val="FFFFFF"/>
            </a:solidFill>
            <a:ln w="9398"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14" name="Freeform: Shape 13">
              <a:extLst>
                <a:ext uri="{FF2B5EF4-FFF2-40B4-BE49-F238E27FC236}">
                  <a16:creationId xmlns:a16="http://schemas.microsoft.com/office/drawing/2014/main" id="{9E826D81-248E-4BE7-A54A-FA027C3EA39F}"/>
                </a:ext>
              </a:extLst>
            </p:cNvPr>
            <p:cNvSpPr/>
            <p:nvPr/>
          </p:nvSpPr>
          <p:spPr>
            <a:xfrm>
              <a:off x="10357699" y="4652251"/>
              <a:ext cx="95111" cy="101464"/>
            </a:xfrm>
            <a:custGeom>
              <a:avLst/>
              <a:gdLst>
                <a:gd name="connsiteX0" fmla="*/ 61922 w 95111"/>
                <a:gd name="connsiteY0" fmla="*/ 0 h 101464"/>
                <a:gd name="connsiteX1" fmla="*/ 28732 w 95111"/>
                <a:gd name="connsiteY1" fmla="*/ 33189 h 101464"/>
                <a:gd name="connsiteX2" fmla="*/ 33474 w 95111"/>
                <a:gd name="connsiteY2" fmla="*/ 50732 h 101464"/>
                <a:gd name="connsiteX3" fmla="*/ 0 w 95111"/>
                <a:gd name="connsiteY3" fmla="*/ 88663 h 101464"/>
                <a:gd name="connsiteX4" fmla="*/ 14508 w 95111"/>
                <a:gd name="connsiteY4" fmla="*/ 101465 h 101464"/>
                <a:gd name="connsiteX5" fmla="*/ 48172 w 95111"/>
                <a:gd name="connsiteY5" fmla="*/ 63534 h 101464"/>
                <a:gd name="connsiteX6" fmla="*/ 61922 w 95111"/>
                <a:gd name="connsiteY6" fmla="*/ 66379 h 101464"/>
                <a:gd name="connsiteX7" fmla="*/ 95111 w 95111"/>
                <a:gd name="connsiteY7" fmla="*/ 33189 h 101464"/>
                <a:gd name="connsiteX8" fmla="*/ 61922 w 95111"/>
                <a:gd name="connsiteY8" fmla="*/ 0 h 101464"/>
                <a:gd name="connsiteX9" fmla="*/ 61922 w 95111"/>
                <a:gd name="connsiteY9" fmla="*/ 47413 h 101464"/>
                <a:gd name="connsiteX10" fmla="*/ 47698 w 95111"/>
                <a:gd name="connsiteY10" fmla="*/ 33189 h 101464"/>
                <a:gd name="connsiteX11" fmla="*/ 61922 w 95111"/>
                <a:gd name="connsiteY11" fmla="*/ 18965 h 101464"/>
                <a:gd name="connsiteX12" fmla="*/ 76146 w 95111"/>
                <a:gd name="connsiteY12" fmla="*/ 33189 h 101464"/>
                <a:gd name="connsiteX13" fmla="*/ 61922 w 95111"/>
                <a:gd name="connsiteY13" fmla="*/ 47413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1" h="101464">
                  <a:moveTo>
                    <a:pt x="61922" y="0"/>
                  </a:moveTo>
                  <a:cubicBezTo>
                    <a:pt x="43592" y="0"/>
                    <a:pt x="28732" y="14859"/>
                    <a:pt x="28732" y="33189"/>
                  </a:cubicBezTo>
                  <a:cubicBezTo>
                    <a:pt x="28582" y="39373"/>
                    <a:pt x="30229" y="45467"/>
                    <a:pt x="33474" y="50732"/>
                  </a:cubicBezTo>
                  <a:lnTo>
                    <a:pt x="0" y="88663"/>
                  </a:lnTo>
                  <a:cubicBezTo>
                    <a:pt x="6033" y="91344"/>
                    <a:pt x="11097" y="95813"/>
                    <a:pt x="14508" y="101465"/>
                  </a:cubicBezTo>
                  <a:lnTo>
                    <a:pt x="48172" y="63534"/>
                  </a:lnTo>
                  <a:cubicBezTo>
                    <a:pt x="52476" y="65524"/>
                    <a:pt x="57181" y="66498"/>
                    <a:pt x="61922" y="66379"/>
                  </a:cubicBezTo>
                  <a:cubicBezTo>
                    <a:pt x="80252" y="66379"/>
                    <a:pt x="95111" y="51519"/>
                    <a:pt x="95111" y="33189"/>
                  </a:cubicBezTo>
                  <a:cubicBezTo>
                    <a:pt x="95111" y="14859"/>
                    <a:pt x="80252" y="0"/>
                    <a:pt x="61922" y="0"/>
                  </a:cubicBezTo>
                  <a:close/>
                  <a:moveTo>
                    <a:pt x="61922" y="47413"/>
                  </a:moveTo>
                  <a:cubicBezTo>
                    <a:pt x="54066" y="47413"/>
                    <a:pt x="47698" y="41045"/>
                    <a:pt x="47698" y="33189"/>
                  </a:cubicBezTo>
                  <a:cubicBezTo>
                    <a:pt x="47698" y="25334"/>
                    <a:pt x="54066" y="18965"/>
                    <a:pt x="61922" y="18965"/>
                  </a:cubicBezTo>
                  <a:cubicBezTo>
                    <a:pt x="69777" y="18965"/>
                    <a:pt x="76146" y="25334"/>
                    <a:pt x="76146" y="33189"/>
                  </a:cubicBezTo>
                  <a:cubicBezTo>
                    <a:pt x="76146" y="41045"/>
                    <a:pt x="69777" y="47413"/>
                    <a:pt x="61922" y="47413"/>
                  </a:cubicBezTo>
                  <a:close/>
                </a:path>
              </a:pathLst>
            </a:custGeom>
            <a:solidFill>
              <a:srgbClr val="FFFFFF"/>
            </a:solidFill>
            <a:ln w="9398"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15" name="Freeform: Shape 14">
              <a:extLst>
                <a:ext uri="{FF2B5EF4-FFF2-40B4-BE49-F238E27FC236}">
                  <a16:creationId xmlns:a16="http://schemas.microsoft.com/office/drawing/2014/main" id="{8786E4CE-960A-41BB-98F1-8083528B0147}"/>
                </a:ext>
              </a:extLst>
            </p:cNvPr>
            <p:cNvSpPr/>
            <p:nvPr/>
          </p:nvSpPr>
          <p:spPr>
            <a:xfrm>
              <a:off x="10158842" y="4633286"/>
              <a:ext cx="218107" cy="170688"/>
            </a:xfrm>
            <a:custGeom>
              <a:avLst/>
              <a:gdLst>
                <a:gd name="connsiteX0" fmla="*/ 213365 w 218107"/>
                <a:gd name="connsiteY0" fmla="*/ 120430 h 170688"/>
                <a:gd name="connsiteX1" fmla="*/ 199330 w 218107"/>
                <a:gd name="connsiteY1" fmla="*/ 107628 h 170688"/>
                <a:gd name="connsiteX2" fmla="*/ 184917 w 218107"/>
                <a:gd name="connsiteY2" fmla="*/ 104309 h 170688"/>
                <a:gd name="connsiteX3" fmla="*/ 175434 w 218107"/>
                <a:gd name="connsiteY3" fmla="*/ 105637 h 170688"/>
                <a:gd name="connsiteX4" fmla="*/ 142529 w 218107"/>
                <a:gd name="connsiteY4" fmla="*/ 55474 h 170688"/>
                <a:gd name="connsiteX5" fmla="*/ 151727 w 218107"/>
                <a:gd name="connsiteY5" fmla="*/ 33189 h 170688"/>
                <a:gd name="connsiteX6" fmla="*/ 118538 w 218107"/>
                <a:gd name="connsiteY6" fmla="*/ 0 h 170688"/>
                <a:gd name="connsiteX7" fmla="*/ 85349 w 218107"/>
                <a:gd name="connsiteY7" fmla="*/ 33189 h 170688"/>
                <a:gd name="connsiteX8" fmla="*/ 90090 w 218107"/>
                <a:gd name="connsiteY8" fmla="*/ 49310 h 170688"/>
                <a:gd name="connsiteX9" fmla="*/ 49599 w 218107"/>
                <a:gd name="connsiteY9" fmla="*/ 89422 h 170688"/>
                <a:gd name="connsiteX10" fmla="*/ 4343 w 218107"/>
                <a:gd name="connsiteY10" fmla="*/ 101870 h 170688"/>
                <a:gd name="connsiteX11" fmla="*/ 16791 w 218107"/>
                <a:gd name="connsiteY11" fmla="*/ 147126 h 170688"/>
                <a:gd name="connsiteX12" fmla="*/ 62047 w 218107"/>
                <a:gd name="connsiteY12" fmla="*/ 134678 h 170688"/>
                <a:gd name="connsiteX13" fmla="*/ 66383 w 218107"/>
                <a:gd name="connsiteY13" fmla="*/ 118533 h 170688"/>
                <a:gd name="connsiteX14" fmla="*/ 62401 w 218107"/>
                <a:gd name="connsiteY14" fmla="*/ 102887 h 170688"/>
                <a:gd name="connsiteX15" fmla="*/ 103081 w 218107"/>
                <a:gd name="connsiteY15" fmla="*/ 62491 h 170688"/>
                <a:gd name="connsiteX16" fmla="*/ 126693 w 218107"/>
                <a:gd name="connsiteY16" fmla="*/ 65336 h 170688"/>
                <a:gd name="connsiteX17" fmla="*/ 159883 w 218107"/>
                <a:gd name="connsiteY17" fmla="*/ 115878 h 170688"/>
                <a:gd name="connsiteX18" fmla="*/ 151727 w 218107"/>
                <a:gd name="connsiteY18" fmla="*/ 137499 h 170688"/>
                <a:gd name="connsiteX19" fmla="*/ 184917 w 218107"/>
                <a:gd name="connsiteY19" fmla="*/ 170688 h 170688"/>
                <a:gd name="connsiteX20" fmla="*/ 218106 w 218107"/>
                <a:gd name="connsiteY20" fmla="*/ 137499 h 170688"/>
                <a:gd name="connsiteX21" fmla="*/ 213365 w 218107"/>
                <a:gd name="connsiteY21" fmla="*/ 120430 h 170688"/>
                <a:gd name="connsiteX22" fmla="*/ 33194 w 218107"/>
                <a:gd name="connsiteY22" fmla="*/ 132757 h 170688"/>
                <a:gd name="connsiteX23" fmla="*/ 18970 w 218107"/>
                <a:gd name="connsiteY23" fmla="*/ 118533 h 170688"/>
                <a:gd name="connsiteX24" fmla="*/ 33194 w 218107"/>
                <a:gd name="connsiteY24" fmla="*/ 104309 h 170688"/>
                <a:gd name="connsiteX25" fmla="*/ 47418 w 218107"/>
                <a:gd name="connsiteY25" fmla="*/ 118533 h 170688"/>
                <a:gd name="connsiteX26" fmla="*/ 33194 w 218107"/>
                <a:gd name="connsiteY26" fmla="*/ 132757 h 170688"/>
                <a:gd name="connsiteX27" fmla="*/ 118538 w 218107"/>
                <a:gd name="connsiteY27" fmla="*/ 47413 h 170688"/>
                <a:gd name="connsiteX28" fmla="*/ 104314 w 218107"/>
                <a:gd name="connsiteY28" fmla="*/ 33189 h 170688"/>
                <a:gd name="connsiteX29" fmla="*/ 118538 w 218107"/>
                <a:gd name="connsiteY29" fmla="*/ 18965 h 170688"/>
                <a:gd name="connsiteX30" fmla="*/ 132762 w 218107"/>
                <a:gd name="connsiteY30" fmla="*/ 33189 h 170688"/>
                <a:gd name="connsiteX31" fmla="*/ 118538 w 218107"/>
                <a:gd name="connsiteY31" fmla="*/ 47413 h 170688"/>
                <a:gd name="connsiteX32" fmla="*/ 184917 w 218107"/>
                <a:gd name="connsiteY32" fmla="*/ 151723 h 170688"/>
                <a:gd name="connsiteX33" fmla="*/ 170693 w 218107"/>
                <a:gd name="connsiteY33" fmla="*/ 137499 h 170688"/>
                <a:gd name="connsiteX34" fmla="*/ 184917 w 218107"/>
                <a:gd name="connsiteY34" fmla="*/ 123275 h 170688"/>
                <a:gd name="connsiteX35" fmla="*/ 199141 w 218107"/>
                <a:gd name="connsiteY35" fmla="*/ 137499 h 170688"/>
                <a:gd name="connsiteX36" fmla="*/ 184917 w 218107"/>
                <a:gd name="connsiteY36" fmla="*/ 151723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107" h="170688">
                  <a:moveTo>
                    <a:pt x="213365" y="120430"/>
                  </a:moveTo>
                  <a:cubicBezTo>
                    <a:pt x="210078" y="114850"/>
                    <a:pt x="205188" y="110389"/>
                    <a:pt x="199330" y="107628"/>
                  </a:cubicBezTo>
                  <a:cubicBezTo>
                    <a:pt x="194854" y="105403"/>
                    <a:pt x="189916" y="104266"/>
                    <a:pt x="184917" y="104309"/>
                  </a:cubicBezTo>
                  <a:cubicBezTo>
                    <a:pt x="181707" y="104264"/>
                    <a:pt x="178508" y="104712"/>
                    <a:pt x="175434" y="105637"/>
                  </a:cubicBezTo>
                  <a:lnTo>
                    <a:pt x="142529" y="55474"/>
                  </a:lnTo>
                  <a:cubicBezTo>
                    <a:pt x="148337" y="49498"/>
                    <a:pt x="151629" y="41521"/>
                    <a:pt x="151727" y="33189"/>
                  </a:cubicBezTo>
                  <a:cubicBezTo>
                    <a:pt x="151727" y="14859"/>
                    <a:pt x="136868" y="0"/>
                    <a:pt x="118538" y="0"/>
                  </a:cubicBezTo>
                  <a:cubicBezTo>
                    <a:pt x="100208" y="0"/>
                    <a:pt x="85349" y="14859"/>
                    <a:pt x="85349" y="33189"/>
                  </a:cubicBezTo>
                  <a:cubicBezTo>
                    <a:pt x="85477" y="38887"/>
                    <a:pt x="87113" y="44450"/>
                    <a:pt x="90090" y="49310"/>
                  </a:cubicBezTo>
                  <a:lnTo>
                    <a:pt x="49599" y="89422"/>
                  </a:lnTo>
                  <a:cubicBezTo>
                    <a:pt x="33665" y="80362"/>
                    <a:pt x="13403" y="85935"/>
                    <a:pt x="4343" y="101870"/>
                  </a:cubicBezTo>
                  <a:cubicBezTo>
                    <a:pt x="-4717" y="117804"/>
                    <a:pt x="857" y="138066"/>
                    <a:pt x="16791" y="147126"/>
                  </a:cubicBezTo>
                  <a:cubicBezTo>
                    <a:pt x="32726" y="156185"/>
                    <a:pt x="52987" y="150612"/>
                    <a:pt x="62047" y="134678"/>
                  </a:cubicBezTo>
                  <a:cubicBezTo>
                    <a:pt x="64846" y="129754"/>
                    <a:pt x="66339" y="124197"/>
                    <a:pt x="66383" y="118533"/>
                  </a:cubicBezTo>
                  <a:cubicBezTo>
                    <a:pt x="66404" y="113065"/>
                    <a:pt x="65034" y="107680"/>
                    <a:pt x="62401" y="102887"/>
                  </a:cubicBezTo>
                  <a:lnTo>
                    <a:pt x="103081" y="62491"/>
                  </a:lnTo>
                  <a:cubicBezTo>
                    <a:pt x="110314" y="66377"/>
                    <a:pt x="118745" y="67392"/>
                    <a:pt x="126693" y="65336"/>
                  </a:cubicBezTo>
                  <a:lnTo>
                    <a:pt x="159883" y="115878"/>
                  </a:lnTo>
                  <a:cubicBezTo>
                    <a:pt x="154610" y="121844"/>
                    <a:pt x="151708" y="129537"/>
                    <a:pt x="151727" y="137499"/>
                  </a:cubicBezTo>
                  <a:cubicBezTo>
                    <a:pt x="151727" y="155829"/>
                    <a:pt x="166587" y="170688"/>
                    <a:pt x="184917" y="170688"/>
                  </a:cubicBezTo>
                  <a:cubicBezTo>
                    <a:pt x="203247" y="170688"/>
                    <a:pt x="218106" y="155829"/>
                    <a:pt x="218106" y="137499"/>
                  </a:cubicBezTo>
                  <a:cubicBezTo>
                    <a:pt x="218166" y="131476"/>
                    <a:pt x="216522" y="125559"/>
                    <a:pt x="213365" y="120430"/>
                  </a:cubicBezTo>
                  <a:close/>
                  <a:moveTo>
                    <a:pt x="33194" y="132757"/>
                  </a:moveTo>
                  <a:cubicBezTo>
                    <a:pt x="25338" y="132757"/>
                    <a:pt x="18970" y="126389"/>
                    <a:pt x="18970" y="118533"/>
                  </a:cubicBezTo>
                  <a:cubicBezTo>
                    <a:pt x="18970" y="110678"/>
                    <a:pt x="25338" y="104309"/>
                    <a:pt x="33194" y="104309"/>
                  </a:cubicBezTo>
                  <a:cubicBezTo>
                    <a:pt x="41050" y="104309"/>
                    <a:pt x="47418" y="110678"/>
                    <a:pt x="47418" y="118533"/>
                  </a:cubicBezTo>
                  <a:cubicBezTo>
                    <a:pt x="47418" y="126389"/>
                    <a:pt x="41050" y="132757"/>
                    <a:pt x="33194" y="132757"/>
                  </a:cubicBezTo>
                  <a:close/>
                  <a:moveTo>
                    <a:pt x="118538" y="47413"/>
                  </a:moveTo>
                  <a:cubicBezTo>
                    <a:pt x="110682" y="47413"/>
                    <a:pt x="104314" y="41045"/>
                    <a:pt x="104314" y="33189"/>
                  </a:cubicBezTo>
                  <a:cubicBezTo>
                    <a:pt x="104314" y="25334"/>
                    <a:pt x="110682" y="18965"/>
                    <a:pt x="118538" y="18965"/>
                  </a:cubicBezTo>
                  <a:cubicBezTo>
                    <a:pt x="126394" y="18965"/>
                    <a:pt x="132762" y="25334"/>
                    <a:pt x="132762" y="33189"/>
                  </a:cubicBezTo>
                  <a:cubicBezTo>
                    <a:pt x="132762" y="41045"/>
                    <a:pt x="126394" y="47413"/>
                    <a:pt x="118538" y="47413"/>
                  </a:cubicBezTo>
                  <a:close/>
                  <a:moveTo>
                    <a:pt x="184917" y="151723"/>
                  </a:moveTo>
                  <a:cubicBezTo>
                    <a:pt x="177061" y="151723"/>
                    <a:pt x="170693" y="145354"/>
                    <a:pt x="170693" y="137499"/>
                  </a:cubicBezTo>
                  <a:cubicBezTo>
                    <a:pt x="170693" y="129643"/>
                    <a:pt x="177061" y="123275"/>
                    <a:pt x="184917" y="123275"/>
                  </a:cubicBezTo>
                  <a:cubicBezTo>
                    <a:pt x="192772" y="123275"/>
                    <a:pt x="199141" y="129643"/>
                    <a:pt x="199141" y="137499"/>
                  </a:cubicBezTo>
                  <a:cubicBezTo>
                    <a:pt x="199141" y="145354"/>
                    <a:pt x="192772" y="151723"/>
                    <a:pt x="184917" y="151723"/>
                  </a:cubicBezTo>
                  <a:close/>
                </a:path>
              </a:pathLst>
            </a:custGeom>
            <a:solidFill>
              <a:srgbClr val="FFFFFF"/>
            </a:solidFill>
            <a:ln w="9398"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57" name="TextBox 156">
            <a:extLst>
              <a:ext uri="{FF2B5EF4-FFF2-40B4-BE49-F238E27FC236}">
                <a16:creationId xmlns:a16="http://schemas.microsoft.com/office/drawing/2014/main" id="{19D31F19-317D-4877-9032-5AB52DC69A88}"/>
              </a:ext>
            </a:extLst>
          </p:cNvPr>
          <p:cNvSpPr txBox="1"/>
          <p:nvPr/>
        </p:nvSpPr>
        <p:spPr>
          <a:xfrm>
            <a:off x="4920273" y="2717572"/>
            <a:ext cx="1567675" cy="219291"/>
          </a:xfrm>
          <a:prstGeom prst="rect">
            <a:avLst/>
          </a:prstGeom>
        </p:spPr>
        <p:txBody>
          <a:bodyPr wrap="square" lIns="28575" tIns="57150" rIns="28575" bIns="57150" rtlCol="0">
            <a:spAutoFit/>
          </a:bodyPr>
          <a:lstStyle/>
          <a:p>
            <a:pPr marL="0" marR="0" lvl="0" indent="0" algn="ctr" defTabSz="685713" rtl="0" eaLnBrk="1" fontAlgn="auto" latinLnBrk="0" hangingPunct="1">
              <a:lnSpc>
                <a:spcPct val="90000"/>
              </a:lnSpc>
              <a:spcBef>
                <a:spcPts val="0"/>
              </a:spcBef>
              <a:spcAft>
                <a:spcPts val="1125"/>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Amazon Ember"/>
                <a:ea typeface="+mn-ea"/>
                <a:cs typeface="+mn-cs"/>
              </a:rPr>
              <a:t>SageMaker Studio IDE</a:t>
            </a:r>
          </a:p>
        </p:txBody>
      </p:sp>
      <p:grpSp>
        <p:nvGrpSpPr>
          <p:cNvPr id="19" name="Graphic 17">
            <a:extLst>
              <a:ext uri="{FF2B5EF4-FFF2-40B4-BE49-F238E27FC236}">
                <a16:creationId xmlns:a16="http://schemas.microsoft.com/office/drawing/2014/main" id="{A8C0456A-2CBA-495E-AD0B-FB3E01055F32}"/>
              </a:ext>
            </a:extLst>
          </p:cNvPr>
          <p:cNvGrpSpPr/>
          <p:nvPr/>
        </p:nvGrpSpPr>
        <p:grpSpPr>
          <a:xfrm>
            <a:off x="7557360" y="1516159"/>
            <a:ext cx="226219" cy="261938"/>
            <a:chOff x="12146542" y="2891788"/>
            <a:chExt cx="361950" cy="419100"/>
          </a:xfrm>
          <a:solidFill>
            <a:schemeClr val="tx1"/>
          </a:solidFill>
        </p:grpSpPr>
        <p:sp>
          <p:nvSpPr>
            <p:cNvPr id="20" name="Freeform: Shape 19">
              <a:extLst>
                <a:ext uri="{FF2B5EF4-FFF2-40B4-BE49-F238E27FC236}">
                  <a16:creationId xmlns:a16="http://schemas.microsoft.com/office/drawing/2014/main" id="{39BEED1E-2B2D-43DC-8309-FC3D35254E1D}"/>
                </a:ext>
              </a:extLst>
            </p:cNvPr>
            <p:cNvSpPr/>
            <p:nvPr/>
          </p:nvSpPr>
          <p:spPr>
            <a:xfrm>
              <a:off x="12317992" y="2891788"/>
              <a:ext cx="19050" cy="38100"/>
            </a:xfrm>
            <a:custGeom>
              <a:avLst/>
              <a:gdLst>
                <a:gd name="connsiteX0" fmla="*/ 0 w 19050"/>
                <a:gd name="connsiteY0" fmla="*/ 0 h 38100"/>
                <a:gd name="connsiteX1" fmla="*/ 19050 w 19050"/>
                <a:gd name="connsiteY1" fmla="*/ 0 h 38100"/>
                <a:gd name="connsiteX2" fmla="*/ 19050 w 19050"/>
                <a:gd name="connsiteY2" fmla="*/ 38100 h 38100"/>
                <a:gd name="connsiteX3" fmla="*/ 0 w 190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 h="38100">
                  <a:moveTo>
                    <a:pt x="0" y="0"/>
                  </a:moveTo>
                  <a:lnTo>
                    <a:pt x="19050" y="0"/>
                  </a:lnTo>
                  <a:lnTo>
                    <a:pt x="19050" y="38100"/>
                  </a:lnTo>
                  <a:lnTo>
                    <a:pt x="0" y="3810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1" name="Freeform: Shape 20">
              <a:extLst>
                <a:ext uri="{FF2B5EF4-FFF2-40B4-BE49-F238E27FC236}">
                  <a16:creationId xmlns:a16="http://schemas.microsoft.com/office/drawing/2014/main" id="{808AB25F-9B2A-40AF-B8A3-9E16CBFF8229}"/>
                </a:ext>
              </a:extLst>
            </p:cNvPr>
            <p:cNvSpPr/>
            <p:nvPr/>
          </p:nvSpPr>
          <p:spPr>
            <a:xfrm>
              <a:off x="1214654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2" name="Freeform: Shape 21">
              <a:extLst>
                <a:ext uri="{FF2B5EF4-FFF2-40B4-BE49-F238E27FC236}">
                  <a16:creationId xmlns:a16="http://schemas.microsoft.com/office/drawing/2014/main" id="{EDF173F6-42DC-41D8-8D23-7847F9FC68F8}"/>
                </a:ext>
              </a:extLst>
            </p:cNvPr>
            <p:cNvSpPr/>
            <p:nvPr/>
          </p:nvSpPr>
          <p:spPr>
            <a:xfrm>
              <a:off x="12470392" y="306323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3" name="Freeform: Shape 22">
              <a:extLst>
                <a:ext uri="{FF2B5EF4-FFF2-40B4-BE49-F238E27FC236}">
                  <a16:creationId xmlns:a16="http://schemas.microsoft.com/office/drawing/2014/main" id="{A8D854B5-9C1B-4AC5-B6D4-F70A3830807C}"/>
                </a:ext>
              </a:extLst>
            </p:cNvPr>
            <p:cNvSpPr/>
            <p:nvPr/>
          </p:nvSpPr>
          <p:spPr>
            <a:xfrm>
              <a:off x="12203692" y="2948938"/>
              <a:ext cx="247650" cy="285750"/>
            </a:xfrm>
            <a:custGeom>
              <a:avLst/>
              <a:gdLst>
                <a:gd name="connsiteX0" fmla="*/ 190500 w 247650"/>
                <a:gd name="connsiteY0" fmla="*/ 285750 h 285750"/>
                <a:gd name="connsiteX1" fmla="*/ 57150 w 247650"/>
                <a:gd name="connsiteY1" fmla="*/ 285750 h 285750"/>
                <a:gd name="connsiteX2" fmla="*/ 47625 w 247650"/>
                <a:gd name="connsiteY2" fmla="*/ 276225 h 285750"/>
                <a:gd name="connsiteX3" fmla="*/ 47625 w 247650"/>
                <a:gd name="connsiteY3" fmla="*/ 220980 h 285750"/>
                <a:gd name="connsiteX4" fmla="*/ 0 w 247650"/>
                <a:gd name="connsiteY4" fmla="*/ 123825 h 285750"/>
                <a:gd name="connsiteX5" fmla="*/ 123825 w 247650"/>
                <a:gd name="connsiteY5" fmla="*/ 0 h 285750"/>
                <a:gd name="connsiteX6" fmla="*/ 247650 w 247650"/>
                <a:gd name="connsiteY6" fmla="*/ 123825 h 285750"/>
                <a:gd name="connsiteX7" fmla="*/ 200025 w 247650"/>
                <a:gd name="connsiteY7" fmla="*/ 220980 h 285750"/>
                <a:gd name="connsiteX8" fmla="*/ 200025 w 247650"/>
                <a:gd name="connsiteY8" fmla="*/ 276225 h 285750"/>
                <a:gd name="connsiteX9" fmla="*/ 190500 w 247650"/>
                <a:gd name="connsiteY9" fmla="*/ 285750 h 285750"/>
                <a:gd name="connsiteX10" fmla="*/ 66675 w 247650"/>
                <a:gd name="connsiteY10" fmla="*/ 266700 h 285750"/>
                <a:gd name="connsiteX11" fmla="*/ 180975 w 247650"/>
                <a:gd name="connsiteY11" fmla="*/ 266700 h 285750"/>
                <a:gd name="connsiteX12" fmla="*/ 180975 w 247650"/>
                <a:gd name="connsiteY12" fmla="*/ 216218 h 285750"/>
                <a:gd name="connsiteX13" fmla="*/ 184785 w 247650"/>
                <a:gd name="connsiteY13" fmla="*/ 208598 h 285750"/>
                <a:gd name="connsiteX14" fmla="*/ 228600 w 247650"/>
                <a:gd name="connsiteY14" fmla="*/ 123825 h 285750"/>
                <a:gd name="connsiteX15" fmla="*/ 123825 w 247650"/>
                <a:gd name="connsiteY15" fmla="*/ 19050 h 285750"/>
                <a:gd name="connsiteX16" fmla="*/ 19050 w 247650"/>
                <a:gd name="connsiteY16" fmla="*/ 123825 h 285750"/>
                <a:gd name="connsiteX17" fmla="*/ 62865 w 247650"/>
                <a:gd name="connsiteY17" fmla="*/ 208598 h 285750"/>
                <a:gd name="connsiteX18" fmla="*/ 66675 w 247650"/>
                <a:gd name="connsiteY18" fmla="*/ 216218 h 285750"/>
                <a:gd name="connsiteX19" fmla="*/ 66675 w 247650"/>
                <a:gd name="connsiteY19" fmla="*/ 2667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0" h="285750">
                  <a:moveTo>
                    <a:pt x="190500" y="285750"/>
                  </a:moveTo>
                  <a:lnTo>
                    <a:pt x="57150" y="285750"/>
                  </a:lnTo>
                  <a:cubicBezTo>
                    <a:pt x="51435" y="285750"/>
                    <a:pt x="47625" y="281940"/>
                    <a:pt x="47625" y="276225"/>
                  </a:cubicBezTo>
                  <a:lnTo>
                    <a:pt x="47625" y="220980"/>
                  </a:lnTo>
                  <a:cubicBezTo>
                    <a:pt x="18098" y="198120"/>
                    <a:pt x="0" y="161925"/>
                    <a:pt x="0" y="123825"/>
                  </a:cubicBezTo>
                  <a:cubicBezTo>
                    <a:pt x="0" y="55245"/>
                    <a:pt x="55245" y="0"/>
                    <a:pt x="123825" y="0"/>
                  </a:cubicBezTo>
                  <a:cubicBezTo>
                    <a:pt x="192405" y="0"/>
                    <a:pt x="247650" y="55245"/>
                    <a:pt x="247650" y="123825"/>
                  </a:cubicBezTo>
                  <a:cubicBezTo>
                    <a:pt x="247650" y="161925"/>
                    <a:pt x="229553" y="198120"/>
                    <a:pt x="200025" y="220980"/>
                  </a:cubicBezTo>
                  <a:lnTo>
                    <a:pt x="200025" y="276225"/>
                  </a:lnTo>
                  <a:cubicBezTo>
                    <a:pt x="200025" y="281940"/>
                    <a:pt x="196215" y="285750"/>
                    <a:pt x="190500" y="285750"/>
                  </a:cubicBezTo>
                  <a:close/>
                  <a:moveTo>
                    <a:pt x="66675" y="266700"/>
                  </a:moveTo>
                  <a:lnTo>
                    <a:pt x="180975" y="266700"/>
                  </a:lnTo>
                  <a:lnTo>
                    <a:pt x="180975" y="216218"/>
                  </a:lnTo>
                  <a:cubicBezTo>
                    <a:pt x="180975" y="213360"/>
                    <a:pt x="182880" y="210503"/>
                    <a:pt x="184785" y="208598"/>
                  </a:cubicBezTo>
                  <a:cubicBezTo>
                    <a:pt x="212408" y="188595"/>
                    <a:pt x="228600" y="157163"/>
                    <a:pt x="228600" y="123825"/>
                  </a:cubicBezTo>
                  <a:cubicBezTo>
                    <a:pt x="228600" y="65723"/>
                    <a:pt x="181928" y="19050"/>
                    <a:pt x="123825" y="19050"/>
                  </a:cubicBezTo>
                  <a:cubicBezTo>
                    <a:pt x="65723" y="19050"/>
                    <a:pt x="19050" y="65723"/>
                    <a:pt x="19050" y="123825"/>
                  </a:cubicBezTo>
                  <a:cubicBezTo>
                    <a:pt x="19050" y="157163"/>
                    <a:pt x="35243" y="189548"/>
                    <a:pt x="62865" y="208598"/>
                  </a:cubicBezTo>
                  <a:cubicBezTo>
                    <a:pt x="65723" y="210503"/>
                    <a:pt x="66675" y="213360"/>
                    <a:pt x="66675" y="216218"/>
                  </a:cubicBezTo>
                  <a:lnTo>
                    <a:pt x="66675" y="26670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4" name="Freeform: Shape 23">
              <a:extLst>
                <a:ext uri="{FF2B5EF4-FFF2-40B4-BE49-F238E27FC236}">
                  <a16:creationId xmlns:a16="http://schemas.microsoft.com/office/drawing/2014/main" id="{B4BD3D9D-1C91-40A9-845D-92733EE90E06}"/>
                </a:ext>
              </a:extLst>
            </p:cNvPr>
            <p:cNvSpPr/>
            <p:nvPr/>
          </p:nvSpPr>
          <p:spPr>
            <a:xfrm>
              <a:off x="12261318" y="3253738"/>
              <a:ext cx="134302" cy="57150"/>
            </a:xfrm>
            <a:custGeom>
              <a:avLst/>
              <a:gdLst>
                <a:gd name="connsiteX0" fmla="*/ 99536 w 134302"/>
                <a:gd name="connsiteY0" fmla="*/ 57150 h 57150"/>
                <a:gd name="connsiteX1" fmla="*/ 32861 w 134302"/>
                <a:gd name="connsiteY1" fmla="*/ 57150 h 57150"/>
                <a:gd name="connsiteX2" fmla="*/ 25241 w 134302"/>
                <a:gd name="connsiteY2" fmla="*/ 52388 h 57150"/>
                <a:gd name="connsiteX3" fmla="*/ 1429 w 134302"/>
                <a:gd name="connsiteY3" fmla="*/ 14288 h 57150"/>
                <a:gd name="connsiteX4" fmla="*/ 1429 w 134302"/>
                <a:gd name="connsiteY4" fmla="*/ 4763 h 57150"/>
                <a:gd name="connsiteX5" fmla="*/ 10001 w 134302"/>
                <a:gd name="connsiteY5" fmla="*/ 0 h 57150"/>
                <a:gd name="connsiteX6" fmla="*/ 124301 w 134302"/>
                <a:gd name="connsiteY6" fmla="*/ 0 h 57150"/>
                <a:gd name="connsiteX7" fmla="*/ 132874 w 134302"/>
                <a:gd name="connsiteY7" fmla="*/ 4763 h 57150"/>
                <a:gd name="connsiteX8" fmla="*/ 132874 w 134302"/>
                <a:gd name="connsiteY8" fmla="*/ 14288 h 57150"/>
                <a:gd name="connsiteX9" fmla="*/ 109061 w 134302"/>
                <a:gd name="connsiteY9" fmla="*/ 52388 h 57150"/>
                <a:gd name="connsiteX10" fmla="*/ 99536 w 134302"/>
                <a:gd name="connsiteY10" fmla="*/ 57150 h 57150"/>
                <a:gd name="connsiteX11" fmla="*/ 38576 w 134302"/>
                <a:gd name="connsiteY11" fmla="*/ 38100 h 57150"/>
                <a:gd name="connsiteX12" fmla="*/ 94774 w 134302"/>
                <a:gd name="connsiteY12" fmla="*/ 38100 h 57150"/>
                <a:gd name="connsiteX13" fmla="*/ 107156 w 134302"/>
                <a:gd name="connsiteY13" fmla="*/ 19050 h 57150"/>
                <a:gd name="connsiteX14" fmla="*/ 27146 w 134302"/>
                <a:gd name="connsiteY14" fmla="*/ 19050 h 57150"/>
                <a:gd name="connsiteX15" fmla="*/ 38576 w 134302"/>
                <a:gd name="connsiteY15"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302" h="57150">
                  <a:moveTo>
                    <a:pt x="99536" y="57150"/>
                  </a:moveTo>
                  <a:lnTo>
                    <a:pt x="32861" y="57150"/>
                  </a:lnTo>
                  <a:cubicBezTo>
                    <a:pt x="30004" y="57150"/>
                    <a:pt x="26194" y="55245"/>
                    <a:pt x="25241" y="52388"/>
                  </a:cubicBezTo>
                  <a:lnTo>
                    <a:pt x="1429" y="14288"/>
                  </a:lnTo>
                  <a:cubicBezTo>
                    <a:pt x="-476" y="11430"/>
                    <a:pt x="-476" y="7620"/>
                    <a:pt x="1429" y="4763"/>
                  </a:cubicBezTo>
                  <a:cubicBezTo>
                    <a:pt x="3334" y="1905"/>
                    <a:pt x="6191" y="0"/>
                    <a:pt x="10001" y="0"/>
                  </a:cubicBezTo>
                  <a:lnTo>
                    <a:pt x="124301" y="0"/>
                  </a:lnTo>
                  <a:cubicBezTo>
                    <a:pt x="128111" y="0"/>
                    <a:pt x="130969" y="1905"/>
                    <a:pt x="132874" y="4763"/>
                  </a:cubicBezTo>
                  <a:cubicBezTo>
                    <a:pt x="134779" y="7620"/>
                    <a:pt x="134779" y="11430"/>
                    <a:pt x="132874" y="14288"/>
                  </a:cubicBezTo>
                  <a:lnTo>
                    <a:pt x="109061" y="52388"/>
                  </a:lnTo>
                  <a:cubicBezTo>
                    <a:pt x="106204" y="55245"/>
                    <a:pt x="102394" y="57150"/>
                    <a:pt x="99536" y="57150"/>
                  </a:cubicBezTo>
                  <a:close/>
                  <a:moveTo>
                    <a:pt x="38576" y="38100"/>
                  </a:moveTo>
                  <a:lnTo>
                    <a:pt x="94774" y="38100"/>
                  </a:lnTo>
                  <a:lnTo>
                    <a:pt x="107156" y="19050"/>
                  </a:lnTo>
                  <a:lnTo>
                    <a:pt x="27146" y="19050"/>
                  </a:lnTo>
                  <a:lnTo>
                    <a:pt x="38576" y="3810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5" name="Freeform: Shape 24">
              <a:extLst>
                <a:ext uri="{FF2B5EF4-FFF2-40B4-BE49-F238E27FC236}">
                  <a16:creationId xmlns:a16="http://schemas.microsoft.com/office/drawing/2014/main" id="{8FF047DB-1436-4845-AB08-98ACCD44419F}"/>
                </a:ext>
              </a:extLst>
            </p:cNvPr>
            <p:cNvSpPr/>
            <p:nvPr/>
          </p:nvSpPr>
          <p:spPr>
            <a:xfrm>
              <a:off x="12251078" y="3028947"/>
              <a:ext cx="45958" cy="87630"/>
            </a:xfrm>
            <a:custGeom>
              <a:avLst/>
              <a:gdLst>
                <a:gd name="connsiteX0" fmla="*/ 30718 w 45958"/>
                <a:gd name="connsiteY0" fmla="*/ 87630 h 87630"/>
                <a:gd name="connsiteX1" fmla="*/ 2143 w 45958"/>
                <a:gd name="connsiteY1" fmla="*/ 49530 h 87630"/>
                <a:gd name="connsiteX2" fmla="*/ 2143 w 45958"/>
                <a:gd name="connsiteY2" fmla="*/ 38100 h 87630"/>
                <a:gd name="connsiteX3" fmla="*/ 30718 w 45958"/>
                <a:gd name="connsiteY3" fmla="*/ 0 h 87630"/>
                <a:gd name="connsiteX4" fmla="*/ 45958 w 45958"/>
                <a:gd name="connsiteY4" fmla="*/ 11430 h 87630"/>
                <a:gd name="connsiteX5" fmla="*/ 22146 w 45958"/>
                <a:gd name="connsiteY5" fmla="*/ 43815 h 87630"/>
                <a:gd name="connsiteX6" fmla="*/ 45958 w 45958"/>
                <a:gd name="connsiteY6" fmla="*/ 76200 h 87630"/>
                <a:gd name="connsiteX7" fmla="*/ 30718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30718" y="87630"/>
                  </a:moveTo>
                  <a:lnTo>
                    <a:pt x="2143" y="49530"/>
                  </a:lnTo>
                  <a:cubicBezTo>
                    <a:pt x="-714" y="45720"/>
                    <a:pt x="-714" y="41910"/>
                    <a:pt x="2143" y="38100"/>
                  </a:cubicBezTo>
                  <a:lnTo>
                    <a:pt x="30718" y="0"/>
                  </a:lnTo>
                  <a:lnTo>
                    <a:pt x="45958" y="11430"/>
                  </a:lnTo>
                  <a:lnTo>
                    <a:pt x="22146" y="43815"/>
                  </a:lnTo>
                  <a:lnTo>
                    <a:pt x="45958" y="76200"/>
                  </a:lnTo>
                  <a:lnTo>
                    <a:pt x="30718" y="8763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6" name="Freeform: Shape 25">
              <a:extLst>
                <a:ext uri="{FF2B5EF4-FFF2-40B4-BE49-F238E27FC236}">
                  <a16:creationId xmlns:a16="http://schemas.microsoft.com/office/drawing/2014/main" id="{5D943C44-8490-4FB8-ADF2-6E6801EFF4D6}"/>
                </a:ext>
              </a:extLst>
            </p:cNvPr>
            <p:cNvSpPr/>
            <p:nvPr/>
          </p:nvSpPr>
          <p:spPr>
            <a:xfrm>
              <a:off x="12357997" y="3028947"/>
              <a:ext cx="45958" cy="87630"/>
            </a:xfrm>
            <a:custGeom>
              <a:avLst/>
              <a:gdLst>
                <a:gd name="connsiteX0" fmla="*/ 15240 w 45958"/>
                <a:gd name="connsiteY0" fmla="*/ 87630 h 87630"/>
                <a:gd name="connsiteX1" fmla="*/ 0 w 45958"/>
                <a:gd name="connsiteY1" fmla="*/ 76200 h 87630"/>
                <a:gd name="connsiteX2" fmla="*/ 23813 w 45958"/>
                <a:gd name="connsiteY2" fmla="*/ 43815 h 87630"/>
                <a:gd name="connsiteX3" fmla="*/ 0 w 45958"/>
                <a:gd name="connsiteY3" fmla="*/ 11430 h 87630"/>
                <a:gd name="connsiteX4" fmla="*/ 15240 w 45958"/>
                <a:gd name="connsiteY4" fmla="*/ 0 h 87630"/>
                <a:gd name="connsiteX5" fmla="*/ 43815 w 45958"/>
                <a:gd name="connsiteY5" fmla="*/ 38100 h 87630"/>
                <a:gd name="connsiteX6" fmla="*/ 43815 w 45958"/>
                <a:gd name="connsiteY6" fmla="*/ 49530 h 87630"/>
                <a:gd name="connsiteX7" fmla="*/ 15240 w 45958"/>
                <a:gd name="connsiteY7"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8" h="87630">
                  <a:moveTo>
                    <a:pt x="15240" y="87630"/>
                  </a:moveTo>
                  <a:lnTo>
                    <a:pt x="0" y="76200"/>
                  </a:lnTo>
                  <a:lnTo>
                    <a:pt x="23813" y="43815"/>
                  </a:lnTo>
                  <a:lnTo>
                    <a:pt x="0" y="11430"/>
                  </a:lnTo>
                  <a:lnTo>
                    <a:pt x="15240" y="0"/>
                  </a:lnTo>
                  <a:lnTo>
                    <a:pt x="43815" y="38100"/>
                  </a:lnTo>
                  <a:cubicBezTo>
                    <a:pt x="46672" y="41910"/>
                    <a:pt x="46672" y="45720"/>
                    <a:pt x="43815" y="49530"/>
                  </a:cubicBezTo>
                  <a:lnTo>
                    <a:pt x="15240" y="8763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7" name="Freeform: Shape 26">
              <a:extLst>
                <a:ext uri="{FF2B5EF4-FFF2-40B4-BE49-F238E27FC236}">
                  <a16:creationId xmlns:a16="http://schemas.microsoft.com/office/drawing/2014/main" id="{FBB764D8-FE71-4A09-AC33-473C0B396ADE}"/>
                </a:ext>
              </a:extLst>
            </p:cNvPr>
            <p:cNvSpPr/>
            <p:nvPr/>
          </p:nvSpPr>
          <p:spPr>
            <a:xfrm rot="-4911562">
              <a:off x="12260288" y="3063709"/>
              <a:ext cx="134299" cy="19049"/>
            </a:xfrm>
            <a:custGeom>
              <a:avLst/>
              <a:gdLst>
                <a:gd name="connsiteX0" fmla="*/ 0 w 134299"/>
                <a:gd name="connsiteY0" fmla="*/ 0 h 19049"/>
                <a:gd name="connsiteX1" fmla="*/ 134299 w 134299"/>
                <a:gd name="connsiteY1" fmla="*/ 0 h 19049"/>
                <a:gd name="connsiteX2" fmla="*/ 134299 w 134299"/>
                <a:gd name="connsiteY2" fmla="*/ 19050 h 19049"/>
                <a:gd name="connsiteX3" fmla="*/ 0 w 134299"/>
                <a:gd name="connsiteY3" fmla="*/ 19050 h 19049"/>
              </a:gdLst>
              <a:ahLst/>
              <a:cxnLst>
                <a:cxn ang="0">
                  <a:pos x="connsiteX0" y="connsiteY0"/>
                </a:cxn>
                <a:cxn ang="0">
                  <a:pos x="connsiteX1" y="connsiteY1"/>
                </a:cxn>
                <a:cxn ang="0">
                  <a:pos x="connsiteX2" y="connsiteY2"/>
                </a:cxn>
                <a:cxn ang="0">
                  <a:pos x="connsiteX3" y="connsiteY3"/>
                </a:cxn>
              </a:cxnLst>
              <a:rect l="l" t="t" r="r" b="b"/>
              <a:pathLst>
                <a:path w="134299" h="19049">
                  <a:moveTo>
                    <a:pt x="0" y="0"/>
                  </a:moveTo>
                  <a:lnTo>
                    <a:pt x="134299" y="0"/>
                  </a:lnTo>
                  <a:lnTo>
                    <a:pt x="134299"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8" name="Freeform: Shape 27">
              <a:extLst>
                <a:ext uri="{FF2B5EF4-FFF2-40B4-BE49-F238E27FC236}">
                  <a16:creationId xmlns:a16="http://schemas.microsoft.com/office/drawing/2014/main" id="{15564321-818F-44F3-A7C0-8086B7E9EC99}"/>
                </a:ext>
              </a:extLst>
            </p:cNvPr>
            <p:cNvSpPr/>
            <p:nvPr/>
          </p:nvSpPr>
          <p:spPr>
            <a:xfrm rot="-2700000">
              <a:off x="12426573" y="2944173"/>
              <a:ext cx="40004" cy="19049"/>
            </a:xfrm>
            <a:custGeom>
              <a:avLst/>
              <a:gdLst>
                <a:gd name="connsiteX0" fmla="*/ 0 w 40004"/>
                <a:gd name="connsiteY0" fmla="*/ 0 h 19049"/>
                <a:gd name="connsiteX1" fmla="*/ 40005 w 40004"/>
                <a:gd name="connsiteY1" fmla="*/ 0 h 19049"/>
                <a:gd name="connsiteX2" fmla="*/ 40005 w 40004"/>
                <a:gd name="connsiteY2" fmla="*/ 19050 h 19049"/>
                <a:gd name="connsiteX3" fmla="*/ 0 w 40004"/>
                <a:gd name="connsiteY3" fmla="*/ 19050 h 19049"/>
              </a:gdLst>
              <a:ahLst/>
              <a:cxnLst>
                <a:cxn ang="0">
                  <a:pos x="connsiteX0" y="connsiteY0"/>
                </a:cxn>
                <a:cxn ang="0">
                  <a:pos x="connsiteX1" y="connsiteY1"/>
                </a:cxn>
                <a:cxn ang="0">
                  <a:pos x="connsiteX2" y="connsiteY2"/>
                </a:cxn>
                <a:cxn ang="0">
                  <a:pos x="connsiteX3" y="connsiteY3"/>
                </a:cxn>
              </a:cxnLst>
              <a:rect l="l" t="t" r="r" b="b"/>
              <a:pathLst>
                <a:path w="40004" h="19049">
                  <a:moveTo>
                    <a:pt x="0" y="0"/>
                  </a:moveTo>
                  <a:lnTo>
                    <a:pt x="40005" y="0"/>
                  </a:lnTo>
                  <a:lnTo>
                    <a:pt x="40005" y="19050"/>
                  </a:lnTo>
                  <a:lnTo>
                    <a:pt x="0" y="19050"/>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9" name="Freeform: Shape 28">
              <a:extLst>
                <a:ext uri="{FF2B5EF4-FFF2-40B4-BE49-F238E27FC236}">
                  <a16:creationId xmlns:a16="http://schemas.microsoft.com/office/drawing/2014/main" id="{F2520EDE-198F-4BAA-A2E3-BF1618710ADC}"/>
                </a:ext>
              </a:extLst>
            </p:cNvPr>
            <p:cNvSpPr/>
            <p:nvPr/>
          </p:nvSpPr>
          <p:spPr>
            <a:xfrm rot="-2700000">
              <a:off x="12198928" y="2933698"/>
              <a:ext cx="19049" cy="40004"/>
            </a:xfrm>
            <a:custGeom>
              <a:avLst/>
              <a:gdLst>
                <a:gd name="connsiteX0" fmla="*/ 0 w 19049"/>
                <a:gd name="connsiteY0" fmla="*/ 0 h 40004"/>
                <a:gd name="connsiteX1" fmla="*/ 19050 w 19049"/>
                <a:gd name="connsiteY1" fmla="*/ 0 h 40004"/>
                <a:gd name="connsiteX2" fmla="*/ 19050 w 19049"/>
                <a:gd name="connsiteY2" fmla="*/ 40005 h 40004"/>
                <a:gd name="connsiteX3" fmla="*/ 0 w 19049"/>
                <a:gd name="connsiteY3" fmla="*/ 40005 h 40004"/>
              </a:gdLst>
              <a:ahLst/>
              <a:cxnLst>
                <a:cxn ang="0">
                  <a:pos x="connsiteX0" y="connsiteY0"/>
                </a:cxn>
                <a:cxn ang="0">
                  <a:pos x="connsiteX1" y="connsiteY1"/>
                </a:cxn>
                <a:cxn ang="0">
                  <a:pos x="connsiteX2" y="connsiteY2"/>
                </a:cxn>
                <a:cxn ang="0">
                  <a:pos x="connsiteX3" y="connsiteY3"/>
                </a:cxn>
              </a:cxnLst>
              <a:rect l="l" t="t" r="r" b="b"/>
              <a:pathLst>
                <a:path w="19049" h="40004">
                  <a:moveTo>
                    <a:pt x="0" y="0"/>
                  </a:moveTo>
                  <a:lnTo>
                    <a:pt x="19050" y="0"/>
                  </a:lnTo>
                  <a:lnTo>
                    <a:pt x="19050" y="40005"/>
                  </a:lnTo>
                  <a:lnTo>
                    <a:pt x="0" y="40005"/>
                  </a:lnTo>
                  <a:close/>
                </a:path>
              </a:pathLst>
            </a:custGeom>
            <a:grpFill/>
            <a:ln w="9525" cap="flat">
              <a:noFill/>
              <a:prstDash val="solid"/>
              <a:miter/>
            </a:ln>
          </p:spPr>
          <p:txBody>
            <a:bodyPr rtlCol="0" anchor="ct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pic>
        <p:nvPicPr>
          <p:cNvPr id="5" name="Picture 4"/>
          <p:cNvPicPr>
            <a:picLocks noChangeAspect="1"/>
          </p:cNvPicPr>
          <p:nvPr/>
        </p:nvPicPr>
        <p:blipFill>
          <a:blip r:embed="rId19" cstate="print">
            <a:lum bright="70000" contrast="-70000"/>
            <a:extLst>
              <a:ext uri="{28A0092B-C50C-407E-A947-70E740481C1C}">
                <a14:useLocalDpi xmlns:a14="http://schemas.microsoft.com/office/drawing/2010/main" val="0"/>
              </a:ext>
            </a:extLst>
          </a:blip>
          <a:stretch>
            <a:fillRect/>
          </a:stretch>
        </p:blipFill>
        <p:spPr>
          <a:xfrm>
            <a:off x="6805937" y="1541803"/>
            <a:ext cx="227159" cy="222524"/>
          </a:xfrm>
          <a:prstGeom prst="rect">
            <a:avLst/>
          </a:prstGeom>
        </p:spPr>
      </p:pic>
      <p:pic>
        <p:nvPicPr>
          <p:cNvPr id="156" name="Graphic 85" descr="Graphic 85"/>
          <p:cNvPicPr>
            <a:picLocks noChangeAspect="1"/>
          </p:cNvPicPr>
          <p:nvPr/>
        </p:nvPicPr>
        <p:blipFill>
          <a:blip r:embed="rId20">
            <a:extLst>
              <a:ext uri="{BEBA8EAE-BF5A-486C-A8C5-ECC9F3942E4B}">
                <a14:imgProps xmlns:a14="http://schemas.microsoft.com/office/drawing/2010/main">
                  <a14:imgLayer r:embed="rId21">
                    <a14:imgEffect>
                      <a14:brightnessContrast bright="-20000"/>
                    </a14:imgEffect>
                  </a14:imgLayer>
                </a14:imgProps>
              </a:ext>
            </a:extLst>
          </a:blip>
          <a:stretch>
            <a:fillRect/>
          </a:stretch>
        </p:blipFill>
        <p:spPr>
          <a:xfrm>
            <a:off x="2673233" y="1524240"/>
            <a:ext cx="237316" cy="237316"/>
          </a:xfrm>
          <a:prstGeom prst="rect">
            <a:avLst/>
          </a:prstGeom>
          <a:ln w="12700">
            <a:miter lim="400000"/>
          </a:ln>
        </p:spPr>
      </p:pic>
      <p:grpSp>
        <p:nvGrpSpPr>
          <p:cNvPr id="7" name="Group 6"/>
          <p:cNvGrpSpPr/>
          <p:nvPr/>
        </p:nvGrpSpPr>
        <p:grpSpPr>
          <a:xfrm>
            <a:off x="127743" y="2733064"/>
            <a:ext cx="1119217" cy="478918"/>
            <a:chOff x="274372" y="2820843"/>
            <a:chExt cx="1119216" cy="478918"/>
          </a:xfrm>
        </p:grpSpPr>
        <p:grpSp>
          <p:nvGrpSpPr>
            <p:cNvPr id="125" name="Graphic 250">
              <a:extLst>
                <a:ext uri="{FF2B5EF4-FFF2-40B4-BE49-F238E27FC236}">
                  <a16:creationId xmlns:a16="http://schemas.microsoft.com/office/drawing/2014/main" id="{389CA4A5-EC2E-4A22-BAC4-49CE03C7DAE2}"/>
                </a:ext>
              </a:extLst>
            </p:cNvPr>
            <p:cNvGrpSpPr/>
            <p:nvPr/>
          </p:nvGrpSpPr>
          <p:grpSpPr>
            <a:xfrm>
              <a:off x="739176" y="2820843"/>
              <a:ext cx="240278" cy="239473"/>
              <a:chOff x="9831030" y="449332"/>
              <a:chExt cx="390741" cy="389432"/>
            </a:xfrm>
          </p:grpSpPr>
          <p:sp>
            <p:nvSpPr>
              <p:cNvPr id="126" name="Freeform: Shape 125">
                <a:extLst>
                  <a:ext uri="{FF2B5EF4-FFF2-40B4-BE49-F238E27FC236}">
                    <a16:creationId xmlns:a16="http://schemas.microsoft.com/office/drawing/2014/main" id="{15CA0F30-91B9-4BA9-9A37-FF7158DF667C}"/>
                  </a:ext>
                </a:extLst>
              </p:cNvPr>
              <p:cNvSpPr/>
              <p:nvPr/>
            </p:nvSpPr>
            <p:spPr>
              <a:xfrm>
                <a:off x="9831030"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27" name="Freeform: Shape 126">
                <a:extLst>
                  <a:ext uri="{FF2B5EF4-FFF2-40B4-BE49-F238E27FC236}">
                    <a16:creationId xmlns:a16="http://schemas.microsoft.com/office/drawing/2014/main" id="{533BFFBA-DB60-4CCB-BAC9-BDBA7B674AFD}"/>
                  </a:ext>
                </a:extLst>
              </p:cNvPr>
              <p:cNvSpPr/>
              <p:nvPr/>
            </p:nvSpPr>
            <p:spPr>
              <a:xfrm>
                <a:off x="9926296"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28" name="Freeform: Shape 127">
                <a:extLst>
                  <a:ext uri="{FF2B5EF4-FFF2-40B4-BE49-F238E27FC236}">
                    <a16:creationId xmlns:a16="http://schemas.microsoft.com/office/drawing/2014/main" id="{C88BC4CE-35DE-45D5-9949-4017341395D0}"/>
                  </a:ext>
                </a:extLst>
              </p:cNvPr>
              <p:cNvSpPr/>
              <p:nvPr/>
            </p:nvSpPr>
            <p:spPr>
              <a:xfrm>
                <a:off x="9878663"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29" name="Freeform: Shape 128">
                <a:extLst>
                  <a:ext uri="{FF2B5EF4-FFF2-40B4-BE49-F238E27FC236}">
                    <a16:creationId xmlns:a16="http://schemas.microsoft.com/office/drawing/2014/main" id="{69300124-178F-4B8F-9CD1-16C9C2980FDD}"/>
                  </a:ext>
                </a:extLst>
              </p:cNvPr>
              <p:cNvSpPr/>
              <p:nvPr/>
            </p:nvSpPr>
            <p:spPr>
              <a:xfrm>
                <a:off x="9926296"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0" name="Freeform: Shape 129">
                <a:extLst>
                  <a:ext uri="{FF2B5EF4-FFF2-40B4-BE49-F238E27FC236}">
                    <a16:creationId xmlns:a16="http://schemas.microsoft.com/office/drawing/2014/main" id="{D42F425A-14A8-4F4D-9423-00C777033879}"/>
                  </a:ext>
                </a:extLst>
              </p:cNvPr>
              <p:cNvSpPr/>
              <p:nvPr/>
            </p:nvSpPr>
            <p:spPr>
              <a:xfrm>
                <a:off x="9831035"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1" name="Freeform: Shape 130">
                <a:extLst>
                  <a:ext uri="{FF2B5EF4-FFF2-40B4-BE49-F238E27FC236}">
                    <a16:creationId xmlns:a16="http://schemas.microsoft.com/office/drawing/2014/main" id="{DEFB041E-2813-42FA-AC1A-8CA64BF2230E}"/>
                  </a:ext>
                </a:extLst>
              </p:cNvPr>
              <p:cNvSpPr/>
              <p:nvPr/>
            </p:nvSpPr>
            <p:spPr>
              <a:xfrm>
                <a:off x="9878668"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2" name="Freeform: Shape 131">
                <a:extLst>
                  <a:ext uri="{FF2B5EF4-FFF2-40B4-BE49-F238E27FC236}">
                    <a16:creationId xmlns:a16="http://schemas.microsoft.com/office/drawing/2014/main" id="{C78F7567-ED32-428F-AEE4-4C23F9ED914F}"/>
                  </a:ext>
                </a:extLst>
              </p:cNvPr>
              <p:cNvSpPr/>
              <p:nvPr/>
            </p:nvSpPr>
            <p:spPr>
              <a:xfrm>
                <a:off x="9922117" y="777614"/>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3" name="Freeform: Shape 132">
                <a:extLst>
                  <a:ext uri="{FF2B5EF4-FFF2-40B4-BE49-F238E27FC236}">
                    <a16:creationId xmlns:a16="http://schemas.microsoft.com/office/drawing/2014/main" id="{140EDF0D-C170-466D-A459-B30D1F1D61A5}"/>
                  </a:ext>
                </a:extLst>
              </p:cNvPr>
              <p:cNvSpPr/>
              <p:nvPr/>
            </p:nvSpPr>
            <p:spPr>
              <a:xfrm>
                <a:off x="9918255"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4" name="Freeform: Shape 133">
                <a:extLst>
                  <a:ext uri="{FF2B5EF4-FFF2-40B4-BE49-F238E27FC236}">
                    <a16:creationId xmlns:a16="http://schemas.microsoft.com/office/drawing/2014/main" id="{5F93B5EE-65BC-4663-8494-5AFA9C00E02D}"/>
                  </a:ext>
                </a:extLst>
              </p:cNvPr>
              <p:cNvSpPr/>
              <p:nvPr/>
            </p:nvSpPr>
            <p:spPr>
              <a:xfrm>
                <a:off x="9878668" y="639865"/>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5" name="Freeform: Shape 134">
                <a:extLst>
                  <a:ext uri="{FF2B5EF4-FFF2-40B4-BE49-F238E27FC236}">
                    <a16:creationId xmlns:a16="http://schemas.microsoft.com/office/drawing/2014/main" id="{215B875F-8230-4A0B-921E-378A069D100F}"/>
                  </a:ext>
                </a:extLst>
              </p:cNvPr>
              <p:cNvSpPr/>
              <p:nvPr/>
            </p:nvSpPr>
            <p:spPr>
              <a:xfrm>
                <a:off x="9831039"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6" name="Freeform: Shape 135">
                <a:extLst>
                  <a:ext uri="{FF2B5EF4-FFF2-40B4-BE49-F238E27FC236}">
                    <a16:creationId xmlns:a16="http://schemas.microsoft.com/office/drawing/2014/main" id="{49E72131-314D-4519-AE4C-8D9A889C2631}"/>
                  </a:ext>
                </a:extLst>
              </p:cNvPr>
              <p:cNvSpPr/>
              <p:nvPr/>
            </p:nvSpPr>
            <p:spPr>
              <a:xfrm>
                <a:off x="9926315" y="639865"/>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7" name="Freeform: Shape 136">
                <a:extLst>
                  <a:ext uri="{FF2B5EF4-FFF2-40B4-BE49-F238E27FC236}">
                    <a16:creationId xmlns:a16="http://schemas.microsoft.com/office/drawing/2014/main" id="{6CE988C7-33A8-48AB-8EF8-AF39E0EFC476}"/>
                  </a:ext>
                </a:extLst>
              </p:cNvPr>
              <p:cNvSpPr/>
              <p:nvPr/>
            </p:nvSpPr>
            <p:spPr>
              <a:xfrm>
                <a:off x="10212116"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8" name="Freeform: Shape 137">
                <a:extLst>
                  <a:ext uri="{FF2B5EF4-FFF2-40B4-BE49-F238E27FC236}">
                    <a16:creationId xmlns:a16="http://schemas.microsoft.com/office/drawing/2014/main" id="{DD8DAE4D-ED27-47F8-BE50-EA1397C266FB}"/>
                  </a:ext>
                </a:extLst>
              </p:cNvPr>
              <p:cNvSpPr/>
              <p:nvPr/>
            </p:nvSpPr>
            <p:spPr>
              <a:xfrm>
                <a:off x="10164483"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39" name="Freeform: Shape 138">
                <a:extLst>
                  <a:ext uri="{FF2B5EF4-FFF2-40B4-BE49-F238E27FC236}">
                    <a16:creationId xmlns:a16="http://schemas.microsoft.com/office/drawing/2014/main" id="{305E2E61-3BCB-4BCF-9DAA-79768B92A7E6}"/>
                  </a:ext>
                </a:extLst>
              </p:cNvPr>
              <p:cNvSpPr/>
              <p:nvPr/>
            </p:nvSpPr>
            <p:spPr>
              <a:xfrm>
                <a:off x="10132942"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40" name="Freeform: Shape 139">
                <a:extLst>
                  <a:ext uri="{FF2B5EF4-FFF2-40B4-BE49-F238E27FC236}">
                    <a16:creationId xmlns:a16="http://schemas.microsoft.com/office/drawing/2014/main" id="{C8E1B2D8-3923-48A7-84D1-3B1BA79BD56E}"/>
                  </a:ext>
                </a:extLst>
              </p:cNvPr>
              <p:cNvSpPr/>
              <p:nvPr/>
            </p:nvSpPr>
            <p:spPr>
              <a:xfrm>
                <a:off x="10021584" y="751223"/>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41" name="Freeform: Shape 140">
                <a:extLst>
                  <a:ext uri="{FF2B5EF4-FFF2-40B4-BE49-F238E27FC236}">
                    <a16:creationId xmlns:a16="http://schemas.microsoft.com/office/drawing/2014/main" id="{3B0126AD-3838-439E-904E-5A6539BD7B41}"/>
                  </a:ext>
                </a:extLst>
              </p:cNvPr>
              <p:cNvSpPr/>
              <p:nvPr/>
            </p:nvSpPr>
            <p:spPr>
              <a:xfrm>
                <a:off x="10101079"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accent2"/>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142" name="Freeform: Shape 141">
                <a:extLst>
                  <a:ext uri="{FF2B5EF4-FFF2-40B4-BE49-F238E27FC236}">
                    <a16:creationId xmlns:a16="http://schemas.microsoft.com/office/drawing/2014/main" id="{2D3F5C4E-5739-4F5A-A29E-A5257FF64193}"/>
                  </a:ext>
                </a:extLst>
              </p:cNvPr>
              <p:cNvSpPr/>
              <p:nvPr/>
            </p:nvSpPr>
            <p:spPr>
              <a:xfrm>
                <a:off x="10132942" y="639865"/>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accent2"/>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Amazon Ember"/>
                  <a:ea typeface="+mn-ea"/>
                  <a:cs typeface="+mn-cs"/>
                </a:endParaRPr>
              </a:p>
            </p:txBody>
          </p:sp>
          <p:sp>
            <p:nvSpPr>
              <p:cNvPr id="144" name="Freeform: Shape 143">
                <a:extLst>
                  <a:ext uri="{FF2B5EF4-FFF2-40B4-BE49-F238E27FC236}">
                    <a16:creationId xmlns:a16="http://schemas.microsoft.com/office/drawing/2014/main" id="{C1E567DE-6D74-48D8-8E83-7C24106F0AB9}"/>
                  </a:ext>
                </a:extLst>
              </p:cNvPr>
              <p:cNvSpPr/>
              <p:nvPr/>
            </p:nvSpPr>
            <p:spPr>
              <a:xfrm>
                <a:off x="10069217" y="735453"/>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accent2"/>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45" name="Freeform: Shape 144">
                <a:extLst>
                  <a:ext uri="{FF2B5EF4-FFF2-40B4-BE49-F238E27FC236}">
                    <a16:creationId xmlns:a16="http://schemas.microsoft.com/office/drawing/2014/main" id="{C774794F-01DF-47CE-9335-389CCA9562B8}"/>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2700" cap="flat">
                <a:solidFill>
                  <a:schemeClr val="tx1"/>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mazon Ember"/>
                  <a:ea typeface="+mn-ea"/>
                  <a:cs typeface="+mn-cs"/>
                </a:endParaRPr>
              </a:p>
            </p:txBody>
          </p:sp>
          <p:sp>
            <p:nvSpPr>
              <p:cNvPr id="143" name="Freeform: Shape 142">
                <a:extLst>
                  <a:ext uri="{FF2B5EF4-FFF2-40B4-BE49-F238E27FC236}">
                    <a16:creationId xmlns:a16="http://schemas.microsoft.com/office/drawing/2014/main" id="{451BCC99-E485-4AC2-B072-5623A0EBE8D8}"/>
                  </a:ext>
                </a:extLst>
              </p:cNvPr>
              <p:cNvSpPr/>
              <p:nvPr/>
            </p:nvSpPr>
            <p:spPr>
              <a:xfrm>
                <a:off x="10069217"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2700" cap="flat">
                <a:solidFill>
                  <a:schemeClr val="accent2"/>
                </a:solidFill>
                <a:prstDash val="solid"/>
                <a:round/>
              </a:ln>
            </p:spPr>
            <p:txBody>
              <a:bodyPr rtlCol="0" anchor="ctr"/>
              <a:lstStyle/>
              <a:p>
                <a:pPr marL="0" marR="0" lvl="0" indent="0" algn="l" defTabSz="4571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Amazon Ember"/>
                  <a:ea typeface="+mn-ea"/>
                  <a:cs typeface="+mn-cs"/>
                </a:endParaRPr>
              </a:p>
            </p:txBody>
          </p:sp>
        </p:grpSp>
        <p:sp>
          <p:nvSpPr>
            <p:cNvPr id="6" name="Rectangle 5"/>
            <p:cNvSpPr/>
            <p:nvPr/>
          </p:nvSpPr>
          <p:spPr>
            <a:xfrm>
              <a:off x="274372" y="3084317"/>
              <a:ext cx="1119216" cy="215444"/>
            </a:xfrm>
            <a:prstGeom prst="rect">
              <a:avLst/>
            </a:prstGeom>
          </p:spPr>
          <p:txBody>
            <a:bodyPr wrap="none">
              <a:spAutoFit/>
            </a:bodyPr>
            <a:lstStyle/>
            <a:p>
              <a:pPr marL="0" marR="0" lvl="0" indent="0" algn="l" defTabSz="587549" rtl="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t>Amazon SageMaker</a:t>
              </a:r>
            </a:p>
          </p:txBody>
        </p:sp>
      </p:grpSp>
      <p:cxnSp>
        <p:nvCxnSpPr>
          <p:cNvPr id="158" name="Straight Connector 157"/>
          <p:cNvCxnSpPr/>
          <p:nvPr/>
        </p:nvCxnSpPr>
        <p:spPr>
          <a:xfrm>
            <a:off x="1751384" y="2628089"/>
            <a:ext cx="4158" cy="747420"/>
          </a:xfrm>
          <a:prstGeom prst="line">
            <a:avLst/>
          </a:prstGeom>
          <a:ln w="28575">
            <a:solidFill>
              <a:srgbClr val="1D253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1238201" y="2624984"/>
            <a:ext cx="4158" cy="747420"/>
          </a:xfrm>
          <a:prstGeom prst="line">
            <a:avLst/>
          </a:prstGeom>
          <a:ln w="28575">
            <a:solidFill>
              <a:srgbClr val="1D253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8464306" y="2624672"/>
            <a:ext cx="4158" cy="747420"/>
          </a:xfrm>
          <a:prstGeom prst="line">
            <a:avLst/>
          </a:prstGeom>
          <a:ln w="28575">
            <a:solidFill>
              <a:srgbClr val="1D2531"/>
            </a:solidFill>
            <a:tailEnd type="none"/>
          </a:ln>
          <a:effectLst/>
        </p:spPr>
        <p:style>
          <a:lnRef idx="2">
            <a:schemeClr val="accent1"/>
          </a:lnRef>
          <a:fillRef idx="0">
            <a:schemeClr val="accent1"/>
          </a:fillRef>
          <a:effectRef idx="1">
            <a:schemeClr val="accent1"/>
          </a:effectRef>
          <a:fontRef idx="minor">
            <a:schemeClr val="tx1"/>
          </a:fontRef>
        </p:style>
      </p:cxnSp>
      <p:pic>
        <p:nvPicPr>
          <p:cNvPr id="159" name="Picture 158"/>
          <p:cNvPicPr>
            <a:picLocks noChangeAspect="1"/>
          </p:cNvPicPr>
          <p:nvPr/>
        </p:nvPicPr>
        <p:blipFill>
          <a:blip r:embed="rId22">
            <a:clrChange>
              <a:clrFrom>
                <a:srgbClr val="FFFFFF"/>
              </a:clrFrom>
              <a:clrTo>
                <a:srgbClr val="FFFFFF">
                  <a:alpha val="0"/>
                </a:srgbClr>
              </a:clrTo>
            </a:clrChange>
          </a:blip>
          <a:stretch>
            <a:fillRect/>
          </a:stretch>
        </p:blipFill>
        <p:spPr>
          <a:xfrm>
            <a:off x="2740079" y="4189278"/>
            <a:ext cx="484262" cy="291562"/>
          </a:xfrm>
          <a:prstGeom prst="rect">
            <a:avLst/>
          </a:prstGeom>
        </p:spPr>
      </p:pic>
      <p:sp>
        <p:nvSpPr>
          <p:cNvPr id="163" name="TextBox 162"/>
          <p:cNvSpPr txBox="1"/>
          <p:nvPr/>
        </p:nvSpPr>
        <p:spPr>
          <a:xfrm>
            <a:off x="3787182" y="4272376"/>
            <a:ext cx="1078800" cy="1692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D</a:t>
            </a:r>
            <a:r>
              <a:rPr kumimoji="0" lang="en-US" sz="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eep</a:t>
            </a:r>
            <a:r>
              <a:rPr kumimoji="0" lang="en-US" sz="5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G</a:t>
            </a:r>
            <a:r>
              <a:rPr kumimoji="0" lang="en-US" sz="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raph</a:t>
            </a:r>
            <a:r>
              <a:rPr kumimoji="0" lang="en-US" sz="5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L</a:t>
            </a:r>
            <a:r>
              <a:rPr kumimoji="0" lang="en-US" sz="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ibrary</a:t>
            </a:r>
          </a:p>
        </p:txBody>
      </p:sp>
      <p:sp>
        <p:nvSpPr>
          <p:cNvPr id="164" name="Oval 163"/>
          <p:cNvSpPr/>
          <p:nvPr/>
        </p:nvSpPr>
        <p:spPr>
          <a:xfrm>
            <a:off x="10457" y="1167346"/>
            <a:ext cx="1143000" cy="1143000"/>
          </a:xfrm>
          <a:prstGeom prst="ellipse">
            <a:avLst/>
          </a:prstGeom>
          <a:solidFill>
            <a:srgbClr val="FFC000">
              <a:alpha val="2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165478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Lst>
  </p:timing>
</p:sld>
</file>

<file path=ppt/theme/theme1.xml><?xml version="1.0" encoding="utf-8"?>
<a:theme xmlns:a="http://schemas.openxmlformats.org/drawingml/2006/main" name="4-60140_DeckTemplate_AWS AI ML">
  <a:themeElements>
    <a:clrScheme name="Custom 22">
      <a:dk1>
        <a:srgbClr val="1C232F"/>
      </a:dk1>
      <a:lt1>
        <a:srgbClr val="FFFFFF"/>
      </a:lt1>
      <a:dk2>
        <a:srgbClr val="1C232F"/>
      </a:dk2>
      <a:lt2>
        <a:srgbClr val="FFFFFF"/>
      </a:lt2>
      <a:accent1>
        <a:srgbClr val="FFCC00"/>
      </a:accent1>
      <a:accent2>
        <a:srgbClr val="FF9900"/>
      </a:accent2>
      <a:accent3>
        <a:srgbClr val="FF4869"/>
      </a:accent3>
      <a:accent4>
        <a:srgbClr val="00E9AA"/>
      </a:accent4>
      <a:accent5>
        <a:srgbClr val="FFCC00"/>
      </a:accent5>
      <a:accent6>
        <a:srgbClr val="FF9900"/>
      </a:accent6>
      <a:hlink>
        <a:srgbClr val="00B0F0"/>
      </a:hlink>
      <a:folHlink>
        <a:srgbClr val="FF9900"/>
      </a:folHlink>
    </a:clrScheme>
    <a:fontScheme name="Custom 9">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46304" rIns="182880" bIns="146304"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 AI_ML_Deck Template_v06.potx" id="{D78F6550-57CB-48C9-9786-67B2B43BDF17}" vid="{BD582F3C-5A8F-48CE-B324-CE07181830B9}"/>
    </a:ext>
  </a:extLst>
</a:theme>
</file>

<file path=ppt/theme/theme2.xml><?xml version="1.0" encoding="utf-8"?>
<a:theme xmlns:a="http://schemas.openxmlformats.org/drawingml/2006/main" name="4-05853_REINVENT_Template_Dark">
  <a:themeElements>
    <a:clrScheme name="ReInvent 2019">
      <a:dk1>
        <a:srgbClr val="000000"/>
      </a:dk1>
      <a:lt1>
        <a:srgbClr val="FFFFFF"/>
      </a:lt1>
      <a:dk2>
        <a:srgbClr val="282828"/>
      </a:dk2>
      <a:lt2>
        <a:srgbClr val="F0F0F0"/>
      </a:lt2>
      <a:accent1>
        <a:srgbClr val="4861AD"/>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AD058C2B-192E-1249-9AFD-1FDF181F979D}" vid="{A9DBB3B1-9460-5142-BC9B-FF2C03553816}"/>
    </a:ext>
  </a:extLst>
</a:theme>
</file>

<file path=ppt/theme/theme3.xml><?xml version="1.0" encoding="utf-8"?>
<a:theme xmlns:a="http://schemas.openxmlformats.org/drawingml/2006/main" name="3_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4.xml><?xml version="1.0" encoding="utf-8"?>
<a:theme xmlns:a="http://schemas.openxmlformats.org/drawingml/2006/main" name="1_4-05853_REINVENT_Template_Dark">
  <a:themeElements>
    <a:clrScheme name="ReInvent 2019">
      <a:dk1>
        <a:srgbClr val="000000"/>
      </a:dk1>
      <a:lt1>
        <a:srgbClr val="FFFFFF"/>
      </a:lt1>
      <a:dk2>
        <a:srgbClr val="282828"/>
      </a:dk2>
      <a:lt2>
        <a:srgbClr val="F0F0F0"/>
      </a:lt2>
      <a:accent1>
        <a:srgbClr val="4861AD"/>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AD058C2B-192E-1249-9AFD-1FDF181F979D}" vid="{A9DBB3B1-9460-5142-BC9B-FF2C0355381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C42727D952ED0408F3A5B6352A82D96" ma:contentTypeVersion="1" ma:contentTypeDescription="Create a new document." ma:contentTypeScope="" ma:versionID="1fdbfca909f54fca1bc961eed97c781f">
  <xsd:schema xmlns:xsd="http://www.w3.org/2001/XMLSchema" xmlns:xs="http://www.w3.org/2001/XMLSchema" xmlns:p="http://schemas.microsoft.com/office/2006/metadata/properties" xmlns:ns2="e4e8a370-0e78-47ef-a2a0-b0d489400be5" targetNamespace="http://schemas.microsoft.com/office/2006/metadata/properties" ma:root="true" ma:fieldsID="906ba813f9508bd89d15236f2b1cd3ef" ns2:_="">
    <xsd:import namespace="e4e8a370-0e78-47ef-a2a0-b0d489400be5"/>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e8a370-0e78-47ef-a2a0-b0d489400be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SharedWithUsers xmlns="e4e8a370-0e78-47ef-a2a0-b0d489400be5">
      <UserInfo>
        <DisplayName>Kuthan, Christopher</DisplayName>
        <AccountId>31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19210E-06FE-4F40-ACE2-7DC39D0925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e8a370-0e78-47ef-a2a0-b0d489400b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97C89A-FD0C-431E-81F6-90225B937683}">
  <ds:schemaRefs>
    <ds:schemaRef ds:uri="http://schemas.microsoft.com/office/infopath/2007/PartnerControls"/>
    <ds:schemaRef ds:uri="http://purl.org/dc/elements/1.1/"/>
    <ds:schemaRef ds:uri="http://schemas.microsoft.com/office/2006/metadata/properties"/>
    <ds:schemaRef ds:uri="e4e8a370-0e78-47ef-a2a0-b0d489400be5"/>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AWS AI_ML_Deck Template_v07</Template>
  <TotalTime>38561</TotalTime>
  <Words>2962</Words>
  <Application>Microsoft Macintosh PowerPoint</Application>
  <PresentationFormat>全屏显示(16:9)</PresentationFormat>
  <Paragraphs>425</Paragraphs>
  <Slides>30</Slides>
  <Notes>14</Notes>
  <HiddenSlides>0</HiddenSlides>
  <MMClips>0</MMClips>
  <ScaleCrop>false</ScaleCrop>
  <HeadingPairs>
    <vt:vector size="6" baseType="variant">
      <vt:variant>
        <vt:lpstr>已用的字体</vt:lpstr>
      </vt:variant>
      <vt:variant>
        <vt:i4>16</vt:i4>
      </vt:variant>
      <vt:variant>
        <vt:lpstr>主题</vt:lpstr>
      </vt:variant>
      <vt:variant>
        <vt:i4>4</vt:i4>
      </vt:variant>
      <vt:variant>
        <vt:lpstr>幻灯片标题</vt:lpstr>
      </vt:variant>
      <vt:variant>
        <vt:i4>30</vt:i4>
      </vt:variant>
    </vt:vector>
  </HeadingPairs>
  <TitlesOfParts>
    <vt:vector size="50" baseType="lpstr">
      <vt:lpstr>SimSun</vt:lpstr>
      <vt:lpstr>Microsoft YaHei</vt:lpstr>
      <vt:lpstr>Cascadia Mono</vt:lpstr>
      <vt:lpstr>dejavu sans mono</vt:lpstr>
      <vt:lpstr>Proxima Nova Extrabold</vt:lpstr>
      <vt:lpstr>Songti SC</vt:lpstr>
      <vt:lpstr>Songti TC</vt:lpstr>
      <vt:lpstr>Amazon Ember</vt:lpstr>
      <vt:lpstr>Amazon Ember Heavy</vt:lpstr>
      <vt:lpstr>Amazon Ember Light</vt:lpstr>
      <vt:lpstr>Amazon Ember Medium</vt:lpstr>
      <vt:lpstr>Amazon Ember Regular</vt:lpstr>
      <vt:lpstr>Arial</vt:lpstr>
      <vt:lpstr>Calibri</vt:lpstr>
      <vt:lpstr>Lucida Console</vt:lpstr>
      <vt:lpstr>Wingdings</vt:lpstr>
      <vt:lpstr>4-60140_DeckTemplate_AWS AI ML</vt:lpstr>
      <vt:lpstr>4-05853_REINVENT_Template_Dark</vt:lpstr>
      <vt:lpstr>3_DeckTemplate-AWS</vt:lpstr>
      <vt:lpstr>1_4-05853_REINVENT_Template_Dark</vt:lpstr>
      <vt:lpstr>PowerPoint 演示文稿</vt:lpstr>
      <vt:lpstr>计算机视觉主要任务是什么？</vt:lpstr>
      <vt:lpstr>计算机视觉落地场景举例</vt:lpstr>
      <vt:lpstr>数据驱动方法</vt:lpstr>
      <vt:lpstr>图像识别算法</vt:lpstr>
      <vt:lpstr>AWS 计算机视觉解决方案整体概述</vt:lpstr>
      <vt:lpstr>在AWS上开展CV的三种方式</vt:lpstr>
      <vt:lpstr>PowerPoint 演示文稿</vt:lpstr>
      <vt:lpstr>The AWS ML Stack  Broadest and most complete set of Machine Learning capabilities</vt:lpstr>
      <vt:lpstr>Amazon Rekognition Image</vt:lpstr>
      <vt:lpstr>Amazon Rekognition Image</vt:lpstr>
      <vt:lpstr>Amazon Rekognition Video</vt:lpstr>
      <vt:lpstr>Amazon Rekognition Custom Labels</vt:lpstr>
      <vt:lpstr>Examples of Custom Labels in Amazon Rekognition</vt:lpstr>
      <vt:lpstr>PowerPoint 演示文稿</vt:lpstr>
      <vt:lpstr>The AWS ML Stack  Broadest and most complete set of Machine Learning capabilities</vt:lpstr>
      <vt:lpstr>Amazon SageMaker Ground Truth</vt:lpstr>
      <vt:lpstr>Amazon SageMaker Ground Truth</vt:lpstr>
      <vt:lpstr>SageMaker 内置算法与支持框架</vt:lpstr>
      <vt:lpstr>内建算法/模型 —— 图像分类</vt:lpstr>
      <vt:lpstr>内建算法/模型 —— Object Detection</vt:lpstr>
      <vt:lpstr>内建算法/模型 —— Semantic Segmentation</vt:lpstr>
      <vt:lpstr>Over 60 Computer Vision Models and Algorithms</vt:lpstr>
      <vt:lpstr>Demo – Rek </vt:lpstr>
      <vt:lpstr>Demo – 基于Sagemaker 内置算法构建商品图像检测模型 </vt:lpstr>
      <vt:lpstr>PowerPoint 演示文稿</vt:lpstr>
      <vt:lpstr>PowerPoint 演示文稿</vt:lpstr>
      <vt:lpstr>PowerPoint 演示文稿</vt:lpstr>
      <vt:lpstr>PowerPoint 演示文稿</vt:lpstr>
      <vt:lpstr>Thank you!</vt:lpstr>
    </vt:vector>
  </TitlesOfParts>
  <Company>AWS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Taylor Rozek</dc:creator>
  <cp:keywords>AWS AI</cp:keywords>
  <cp:lastModifiedBy>Qixiang wang</cp:lastModifiedBy>
  <cp:revision>704</cp:revision>
  <dcterms:created xsi:type="dcterms:W3CDTF">2019-05-01T16:15:48Z</dcterms:created>
  <dcterms:modified xsi:type="dcterms:W3CDTF">2021-03-27T14:03:03Z</dcterms:modified>
  <cp:category>AWS AI</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0x0101009C42727D952ED0408F3A5B6352A82D96</vt:lpwstr>
  </property>
</Properties>
</file>